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7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fld id="{1AC49D05-6128-4D0D-A32A-06A5E73B386C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fld id="{5849F42C-2DAE-424C-A4B8-3140182C3E9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47B55-264C-4730-A103-CFCE21FE7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B8EAD-6C1B-48FE-9A5A-F73CC3D77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53962-D3EF-41D3-9BB7-64CE4FF18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E9B11-85D2-4CB3-9589-3916AF54A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8429F-88B6-4B6A-8CC3-ECC78F74C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E4ABA-8CCB-4951-AB01-49D1ECE63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BE96D-3F6C-4BA1-831F-1F1C88BC0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63F3F-F11B-485C-8A5F-912006880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02592-2273-40EF-965E-B4BD81CBB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578E1-443A-4CE8-A1E2-94544C4F5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F22F6-D8FB-4783-903D-0588A859D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6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FFFFFF"/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2024/3/3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ags" Target="../tags/tag6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image" Target="../media/image2.jpeg" /><Relationship Id="rId6" Type="http://schemas.openxmlformats.org/officeDocument/2006/relationships/tags" Target="../tags/tag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tags" Target="../tags/tag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tags" Target="../tags/tag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tags" Target="../tags/tag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tags" Target="../tags/tag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3014400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25535374_094946753000_2"/>
          <p:cNvPicPr>
            <a:picLocks noChangeAspect="1"/>
          </p:cNvPicPr>
          <p:nvPr/>
        </p:nvPicPr>
        <p:blipFill>
          <a:blip r:embed="rId2"/>
          <a:srcRect b="3950"/>
          <a:stretch>
            <a:fillRect/>
          </a:stretch>
        </p:blipFill>
        <p:spPr>
          <a:xfrm>
            <a:off x="3810" y="-53975"/>
            <a:ext cx="12135485" cy="691197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3961765" y="2376170"/>
            <a:ext cx="5894705" cy="6451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小班学习活动：什么都会变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8036560" y="5114290"/>
            <a:ext cx="2399665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执教者：许丽娜</a:t>
            </a: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sym typeface="+mn-ea"/>
              </a:rPr>
              <a:t>【活动目标】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 sz="2800">
              <a:solidFill>
                <a:schemeClr val="tx1"/>
              </a:solidFill>
            </a:endParaRPr>
          </a:p>
          <a:p>
            <a:r>
              <a:rPr lang="zh-CN" altLang="en-US" sz="2800">
                <a:solidFill>
                  <a:schemeClr val="tx1"/>
                </a:solidFill>
              </a:rPr>
              <a:t>1.发现事物会变，感受“变”的乐趣。</a:t>
            </a:r>
          </a:p>
          <a:p>
            <a:r>
              <a:rPr lang="zh-CN" altLang="en-US" sz="2800">
                <a:solidFill>
                  <a:schemeClr val="tx1"/>
                </a:solidFill>
              </a:rPr>
              <a:t>2.愿意尝试让事物变一下。</a:t>
            </a:r>
            <a:endParaRPr lang="en-US" altLang="zh-CN" sz="2800">
              <a:solidFill>
                <a:schemeClr val="tx1"/>
              </a:solidFill>
            </a:endParaRPr>
          </a:p>
          <a:p>
            <a:endParaRPr lang="en-US" altLang="zh-CN" sz="2800">
              <a:solidFill>
                <a:schemeClr val="tx1"/>
              </a:solidFill>
            </a:endParaRPr>
          </a:p>
          <a:p>
            <a:pPr algn="just">
              <a:lnSpc>
                <a:spcPts val="2300"/>
              </a:lnSpc>
            </a:pPr>
            <a:r>
              <a:rPr lang="zh-CN" altLang="zh-CN" sz="2800">
                <a:solidFill>
                  <a:schemeClr val="tx1"/>
                </a:solidFill>
              </a:rPr>
              <a:t>【活动准备】</a:t>
            </a:r>
            <a:endParaRPr lang="en-US" altLang="zh-CN" sz="2800">
              <a:solidFill>
                <a:schemeClr val="tx1"/>
              </a:solidFill>
            </a:endParaRPr>
          </a:p>
          <a:p>
            <a:pPr algn="just">
              <a:lnSpc>
                <a:spcPts val="2300"/>
              </a:lnSpc>
            </a:pPr>
            <a:endParaRPr lang="zh-CN" altLang="zh-CN" sz="2800">
              <a:solidFill>
                <a:schemeClr val="tx1"/>
              </a:solidFill>
            </a:endParaRPr>
          </a:p>
          <a:p>
            <a:pPr algn="just">
              <a:lnSpc>
                <a:spcPts val="2300"/>
              </a:lnSpc>
            </a:pPr>
            <a:r>
              <a:rPr lang="en-US" altLang="zh-CN" sz="2800">
                <a:solidFill>
                  <a:schemeClr val="tx1"/>
                </a:solidFill>
              </a:rPr>
              <a:t>1. </a:t>
            </a:r>
            <a:r>
              <a:rPr lang="zh-CN" altLang="zh-CN" sz="2800">
                <a:solidFill>
                  <a:schemeClr val="tx1"/>
                </a:solidFill>
              </a:rPr>
              <a:t>物质准备：《到底是哪个？》绘本画面的</a:t>
            </a:r>
            <a:r>
              <a:rPr lang="en-US" altLang="zh-CN" sz="2800">
                <a:solidFill>
                  <a:schemeClr val="tx1"/>
                </a:solidFill>
              </a:rPr>
              <a:t>PPT</a:t>
            </a:r>
            <a:r>
              <a:rPr lang="zh-CN" altLang="zh-CN" sz="2800">
                <a:solidFill>
                  <a:schemeClr val="tx1"/>
                </a:solidFill>
              </a:rPr>
              <a:t>和各种物品（铅笔、种子纸巾、皮筋、绳子、气球等） </a:t>
            </a:r>
          </a:p>
          <a:p>
            <a:pPr algn="just">
              <a:lnSpc>
                <a:spcPts val="2300"/>
              </a:lnSpc>
            </a:pPr>
            <a:r>
              <a:rPr lang="en-US" altLang="zh-CN" sz="2800">
                <a:solidFill>
                  <a:schemeClr val="tx1"/>
                </a:solidFill>
              </a:rPr>
              <a:t>2. </a:t>
            </a:r>
            <a:r>
              <a:rPr lang="zh-CN" altLang="zh-CN" sz="2800">
                <a:solidFill>
                  <a:schemeClr val="tx1"/>
                </a:solidFill>
              </a:rPr>
              <a:t>经验准备：幼儿已经认识了一些动物。</a:t>
            </a:r>
          </a:p>
          <a:p>
            <a:endParaRPr lang="zh-CN" altLang="en-US" sz="2800">
              <a:solidFill>
                <a:schemeClr val="tx1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D57CBFEF-2757-2763-C5D8-BC3F44EA3ACE}"/>
              </a:ext>
            </a:extLst>
          </p:cNvPr>
          <p:cNvSpPr txBox="1"/>
          <p:nvPr/>
        </p:nvSpPr>
        <p:spPr>
          <a:xfrm>
            <a:off x="1095843" y="289857"/>
            <a:ext cx="10000313" cy="627735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看看说说，感受“变”的乐趣。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1800" spc="4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 </a:t>
            </a:r>
            <a:r>
              <a:rPr lang="zh-CN" altLang="zh-CN" sz="1800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引导语：小朋友们，老师想和你们分享一本有趣的绘本，里面“什么都会变”。我们一起来看看吧</a:t>
            </a:r>
            <a:r>
              <a:rPr lang="en-US" altLang="zh-CN" sz="1800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1800" spc="4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 </a:t>
            </a:r>
            <a:r>
              <a:rPr lang="zh-CN" altLang="zh-CN" sz="1800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幼儿观察画面，在比对中察觉事物变了。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1800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哪个是圆的？到底哪个是圆的？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zh-CN" sz="1800" b="1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1800" b="1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1800" b="1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18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哪个更大？到底哪个更大？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zh-CN" sz="1800" b="1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1800" b="1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1800" b="1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1800"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哪个更长？到底哪个更长？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18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18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．幼儿观察画面，引发他们对事物变化的原因感到好奇。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1800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哪个更快？到底哪个更快？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1800" b="1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1800" b="1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1800" b="1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18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刚才不是小狗快吗？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1800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教师小结：变了变了，刚才蜗牛慢慢爬，现在下坡滚得快，骨碌骨碌骨碌，跑在了小狗的前头。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1800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哪个是红的？到底哪个是红的？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1800" b="1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1800" b="1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5</a:t>
            </a:r>
            <a:r>
              <a:rPr lang="zh-CN" altLang="zh-CN" sz="1800" b="1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18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真有意思，刚才苹果是红的，现在西瓜是红的，这是怎么回事呀？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zh-CN" sz="1800" b="1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1800" spc="4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教师小结：变了变了，切一下， 里面外面不一样。</a:t>
            </a:r>
            <a:endParaRPr lang="zh-CN" altLang="zh-CN" sz="18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5144380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空白演示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在此输入您的封面副标题</a:t>
            </a:r>
          </a:p>
        </p:txBody>
      </p:sp>
      <p:pic>
        <p:nvPicPr>
          <p:cNvPr id="4" name="图片 3" descr="微信图片_2019101909490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3015" y="41275"/>
            <a:ext cx="6642735" cy="654939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微信图片_2019101909490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5" y="78740"/>
            <a:ext cx="12118340" cy="670369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微信图片_20191019094911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925" y="-17780"/>
            <a:ext cx="12122785" cy="689356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微信图片_2019101909491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0320" y="19685"/>
            <a:ext cx="12167235" cy="675957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微信图片_20191019094921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0" y="37465"/>
            <a:ext cx="12151360" cy="678878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微信图片_2019101909492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5080" y="-6350"/>
            <a:ext cx="12177395" cy="681228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微信图片_20191019094929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5080" y="41910"/>
            <a:ext cx="12175490" cy="678180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https://d.book118.com/876130144005010054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62.xml><?xml version="1.0" encoding="utf-8"?>
<p:tagLst xmlns:p="http://schemas.openxmlformats.org/presentationml/2006/main">
  <p:tag name="KSO_WM_BEAUTIFY_FLAG" val="#wm#"/>
  <p:tag name="KSO_WM_SLIDE_MODEL_TYPE" val="cover"/>
  <p:tag name="KSO_WM_TEMPLATE_CATEGORY" val="custom"/>
  <p:tag name="KSO_WM_TEMPLATE_INDEX" val="20187308"/>
</p:tagLst>
</file>

<file path=ppt/tags/tag6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a*1"/>
  <p:tag name="KSO_WM_UNIT_INDEX" val="1"/>
  <p:tag name="KSO_WM_UNIT_ISCONTENTSTITLE" val="0"/>
  <p:tag name="KSO_WM_UNIT_LAYERLEVEL" val="1"/>
  <p:tag name="KSO_WM_UNIT_NOCLEAR" val="0"/>
  <p:tag name="KSO_WM_UNIT_PRESET_TEXT" val="空白演示"/>
  <p:tag name="KSO_WM_UNIT_TYPE" val="a"/>
  <p:tag name="KSO_WM_UNIT_VALUE" val="13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custom20187308_1*b*1"/>
  <p:tag name="KSO_WM_UNIT_INDEX" val="1"/>
  <p:tag name="KSO_WM_UNIT_ISCONTENTSTITLE" val="0"/>
  <p:tag name="KSO_WM_UNIT_LAYERLEVEL" val="1"/>
  <p:tag name="KSO_WM_UNIT_NOCLEAR" val="0"/>
  <p:tag name="KSO_WM_UNIT_PRESET_TEXT" val="在此输入您的封面副标题"/>
  <p:tag name="KSO_WM_UNIT_TYPE" val="b"/>
  <p:tag name="KSO_WM_UNIT_VALUE" val="156"/>
</p:tagLst>
</file>

<file path=ppt/tags/tag66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Times New Roman</vt:lpstr>
      <vt:lpstr>等线 Light</vt:lpstr>
      <vt:lpstr>等线</vt:lpstr>
      <vt:lpstr>Office Theme</vt:lpstr>
      <vt:lpstr>PowerPoint Presentation</vt:lpstr>
      <vt:lpstr>【活动目标】</vt:lpstr>
      <vt:lpstr>PowerPoint Presentation</vt:lpstr>
      <vt:lpstr>空白演示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2024-09-20T23:51:33.557</cp:lastPrinted>
  <dcterms:created xsi:type="dcterms:W3CDTF">2024-09-20T15:51:33Z</dcterms:created>
  <dcterms:modified xsi:type="dcterms:W3CDTF">2024-09-20T15:51:35Z</dcterms:modified>
</cp:coreProperties>
</file>