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571E25-46F7-4194-B547-04CFBA55FF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45E17B-C004-4BA4-AB26-16CF71A1C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25384C-5D20-43B2-8679-B2827E1D9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D1872F-FB4F-4F29-8DE5-3FE8D4A547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EDD535-A609-4324-AD9D-F443C9562D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E2F011-0E45-4357-92BD-5611E79AEE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C82AEA-E07B-425F-9942-8ABBA04922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2056DF-555D-4E2A-9838-DCB43D0A41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21B947-982E-4DB9-9081-1F5AB9533F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8F1405-FECF-4B08-9679-0B4C36872A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04821E-F38E-443C-B8DB-47DC2A5B3D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6131132231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合同法中的买卖合同的交付方式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810496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买卖合同交付方式概述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现实交付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简单交付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占有改定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指示交付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买卖合同交付方式的比较与选择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买卖合同交付方式概述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833" r="1883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605" r="3060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买卖合同交付方式是指买卖双方在合同中约定的，关于标的物交付的方式和时间等具体事项。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根据交付方式的不同，买卖合同可以分为现实交付、简单交付、占有改定和指示交付四种类型。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0532" b="1053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交付方式的重要性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明确双方权利义务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交付方式是买卖合同中的重要条款，直接关系到买卖双方的权利和义务。通过明确交付方式，可以避免因理解不同而产生的纠纷。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保障交易安全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合理的交付方式可以确保标的物在转移过程中的安全，减少损失和风险。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促进合同履行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明确的交付方式有助于双方按照约定履行合同，提高交易效率。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其他相关法律法规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除了《合同法》外，其他相关法律法规如《物权法》、《担保法》等也对买卖合同的交付方式有所涉及。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国际惯例和国际贸易规则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在国际贸易中，买卖合同的交付方式还需要遵守国际惯例和国际贸易规则，如《联合国国际货物销售合同公约》等。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《合同法》相关规定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我国《合同法》对买卖合同的交付方式有明确的规定，包括交付时间、地点、方式等。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966" r="14966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交付方式的法律依据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现实交付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现实交付是指出卖人将标的物实际置于买受人实际控制之下，标的物风险自此时转移。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在现实交付中，买受人直接占有标的物，获得物的所有权。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现实交付的定义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直接占有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物的实际转移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交易双方达成协议后，当场进行交付，确保交易的安全和便捷。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当场交付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物的直接控制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风险转移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买受人直接控制标的物，可以立即使用和处分。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在现实交付中，标的物的风险自交付时转移至买受人。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现实交付的特点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甲、乙双方签订汽车买卖合同，甲支付价款后，乙将汽车钥匙交给甲，甲将汽车开走。此时，汽车的所有权已经转移，甲可以合法拥有和使用该汽车。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丙、丁双方签订房屋买卖合同，丙支付价款后，双方一同到房屋登记机构办理房屋过户手续。在办理完过户手续后，丙获得房屋所有权。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戊、己双方签订设备买卖合同，戊支付价款后，己将设备交付给戊，但双方约定设备所有权在戊付清全部价款后转移。在此情况下，虽然设备已经交付，但所有权并未立即转移。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现实交付的案例分析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简单交付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24385" y="841294"/>
            <a:ext cx="4968573" cy="5706182"/>
            <a:chOff x="6824385" y="841294"/>
            <a:chExt cx="4968573" cy="5706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9032810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24385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/>
            </a:blip>
            <a:srcRect l="15375" r="15375"/>
            <a:stretch>
              <a:fillRect/>
            </a:stretch>
          </p:blipFill>
          <p:spPr>
            <a:xfrm>
              <a:off x="8544638" y="841294"/>
              <a:ext cx="2760148" cy="2760148"/>
            </a:xfrm>
            <a:prstGeom prst="parallelogram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买卖合同标的物在订立合同之前已为买受人占有：简单交付是指标的物在合同订立前已为买受人占有，合同生效时视为完成交付。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简单交付的定义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8542" r="18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合同双方达成合意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双方当事人在买卖合同中明确约定采用简单交付方式。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标的物须为动产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简单交付仅适用于动产交易，不动产交易不适用简单交付。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标的物在合同订立前已为买受人占有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在买卖合同成立前，买受人已通过租赁、借用等方式实际占有了标的物。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简单交付的适用条件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https://d.book118.com/876131132231010041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2024-09-08T23:38:30.476</cp:lastPrinted>
  <dcterms:created xsi:type="dcterms:W3CDTF">2024-09-08T15:38:30Z</dcterms:created>
  <dcterms:modified xsi:type="dcterms:W3CDTF">2024-09-08T15:38:32Z</dcterms:modified>
</cp:coreProperties>
</file>