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WFQFM+VOFERP+ArialMT"/>
      <p:regular r:id="rId16"/>
    </p:embeddedFont>
    <p:embeddedFont>
      <p:font typeface="OULSMM+MS-UIGothic"/>
      <p:regular r:id="rId17"/>
    </p:embeddedFont>
    <p:embeddedFont>
      <p:font typeface="GNLIAC+RMHFAV+MicrosoftYaHei"/>
      <p:regular r:id="rId18"/>
    </p:embeddedFont>
    <p:embeddedFont>
      <p:font typeface="RUUOBB+DBIQDQ+MicrosoftYaHei-Bold"/>
      <p:regular r:id="rId19"/>
    </p:embeddedFont>
    <p:embeddedFont>
      <p:font typeface="DOHVKE+MHSTSN+Arial-BoldMT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C6214-4A11-4525-A7A0-C31EF1DE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DDA58-DED6-4C44-9CF7-0C80F6C28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BE2A2-70C7-40A8-A9F8-8774813D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B5AFA-059D-4CCB-9538-DC079168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F4DC42-A943-4E56-94BF-EAFBE319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22706C-A6F0-470B-850C-3A32CCDA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23FB5-0FE4-4686-B68B-150CA925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12B8B-E01D-4450-85AF-08AB06E3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66B7D-EAF2-4DF3-AB0F-46CBEC03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1ECDC-F705-4E0E-974A-3014B438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F9121-1558-473E-88E7-F6609D7AA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204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2544156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QWFQFM+VOFERP+ArialMT"/>
                <a:cs typeface="QWFQFM+VOFER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顿</a:t>
            </a:r>
            <a:r>
              <a:rPr sz="2400">
                <a:solidFill>
                  <a:srgbClr val="00657D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OULSMM+MS-UIGothic"/>
                <a:cs typeface="OULSMM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269449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QWFQFM+VOFERP+ArialMT"/>
                <a:cs typeface="QWFQFM+VOFER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配色方案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理念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16929" y="3253930"/>
            <a:ext cx="4151383" cy="19036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QWFQFM+VOFERP+ArialMT"/>
                <a:cs typeface="QWFQFM+VOFER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顿</a:t>
            </a:r>
            <a:r>
              <a:rPr sz="2400">
                <a:solidFill>
                  <a:srgbClr val="00657D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的具体配色方案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QWFQFM+VOFERP+ArialMT"/>
                <a:cs typeface="QWFQFM+VOFER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配色方案的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施与运用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QWFQFM+VOFERP+ArialMT"/>
                <a:cs typeface="QWFQFM+VOFER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OULSMM+MS-UIGothic"/>
                <a:cs typeface="OULSMM+MS-UIGothic"/>
              </a:rPr>
              <a:t>案例分享与效果展示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UUOBB+DBIQDQ+MicrosoftYaHei-Bold"/>
                <a:cs typeface="RUUOBB+DBIQD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50199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00A5B2"/>
                </a:solidFill>
                <a:latin typeface="RUUOBB+DBIQDQ+MicrosoftYaHei-Bold"/>
                <a:cs typeface="RUUOBB+DBIQDQ+MicrosoftYaHei-Bold"/>
              </a:rPr>
              <a:t>logo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史与演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演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变过</a:t>
            </a:r>
            <a:r>
              <a:rPr sz="2300">
                <a:solidFill>
                  <a:srgbClr val="00A5B2"/>
                </a:solidFill>
                <a:latin typeface="OULSMM+MS-UIGothic"/>
                <a:cs typeface="OULSMM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随着公司的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展和市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需求的改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了数次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整和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化，以更好地适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品牌形象和市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定位。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初始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5459" y="2820408"/>
            <a:ext cx="325135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最初的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理念是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、</a:t>
            </a:r>
          </a:p>
          <a:p>
            <a:pPr marL="224154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，采用了黑白两种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当前版本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2495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目前嘉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所使用的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多次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果，具有高度的辨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和品牌代表性。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105275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00A5B2"/>
                </a:solidFill>
                <a:latin typeface="RUUOBB+DBIQDQ+MicrosoftYaHei-Bold"/>
                <a:cs typeface="RUUOBB+DBIQDQ+MicrosoftYaHei-Bold"/>
              </a:rPr>
              <a:t>logo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的象征意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UUOBB+DBIQDQ+MicrosoftYaHei-Bold"/>
                <a:cs typeface="RUUOBB+DBIQD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UUOBB+DBIQDQ+MicrosoftYaHei-Bold"/>
                <a:cs typeface="RUUOBB+DBIQD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UUOBB+DBIQDQ+MicrosoftYaHei-Bold"/>
                <a:cs typeface="RUUOBB+DBIQD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OULSMM+MS-UIGothic"/>
                <a:cs typeface="OULSMM+MS-UIGothic"/>
              </a:rPr>
              <a:t>品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00A5B2"/>
                </a:solidFill>
                <a:latin typeface="OULSMM+MS-UIGothic"/>
                <a:cs typeface="OULSMM+MS-UIGothic"/>
              </a:rPr>
              <a:t>保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00A5B2"/>
                </a:solidFill>
                <a:latin typeface="OULSMM+MS-UIGothic"/>
                <a:cs typeface="OULSMM+MS-UIGothic"/>
              </a:rPr>
              <a:t>新精神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OULSMM+MS-UIGothic"/>
                <a:cs typeface="OULSMM+MS-UIGothic"/>
              </a:rPr>
              <a:t>可持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00A5B2"/>
                </a:solidFill>
                <a:latin typeface="OULSMM+MS-UIGothic"/>
                <a:cs typeface="OULSMM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4865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代表着公司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品品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的承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达出可靠、安全的信息。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4865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简洁线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条和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代感的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了公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司不断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新、追求卓越的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精神。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4865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所采用的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保色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达出公司关注可持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展、倡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导绿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保的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理念。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105275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00A5B2"/>
                </a:solidFill>
                <a:latin typeface="RUUOBB+DBIQDQ+MicrosoftYaHei-Bold"/>
                <a:cs typeface="RUUOBB+DBIQDQ+MicrosoftYaHei-Bold"/>
              </a:rPr>
              <a:t>logo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包装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广告宣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官方文件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4865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包装上，作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的重要元素。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4865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在各种广告宣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中，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品牌形象的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核心元素，能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迅速吸引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受众的注意力。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7505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在官方文件、公告等正式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合，嘉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GNLIAC+RMHFAV+MicrosoftYaHei"/>
                <a:cs typeface="GNLIAC+RMHFAV+MicrosoftYaHei"/>
              </a:rPr>
              <a:t>logo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代表了品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牌的形象和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威性。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1539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DOHVKE+MHSTSN+Arial-BoldMT"/>
                <a:cs typeface="DOHVKE+MHSTSN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OULSMM+MS-UIGothic"/>
                <a:cs typeface="OULSMM+MS-UIGothic"/>
              </a:rPr>
              <a:t>配色方案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设计</a:t>
            </a:r>
            <a:r>
              <a:rPr sz="4050">
                <a:solidFill>
                  <a:srgbClr val="00A5B2"/>
                </a:solidFill>
                <a:latin typeface="OULSMM+MS-UIGothic"/>
                <a:cs typeface="OULSMM+MS-UIGothic"/>
              </a:rPr>
              <a:t>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色彩的基本知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色彩的分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原色、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色和复色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色彩的属性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色相、明度和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和度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色彩的混合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加色混合、减色混合和中性混合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配色的心理效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色彩的情感与象征意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色、黄色等常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见颜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色的心理感受和象征意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色彩的冷暖感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暖色和冷色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心理温度的影响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色彩的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轻</a:t>
            </a:r>
            <a:r>
              <a:rPr sz="2300" spc="25">
                <a:solidFill>
                  <a:srgbClr val="00A5B2"/>
                </a:solidFill>
                <a:latin typeface="OULSMM+MS-UIGothic"/>
                <a:cs typeface="OULSMM+MS-UIGothic"/>
              </a:rPr>
              <a:t>重感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明度与色彩的重量感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品牌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A5B2"/>
                </a:solidFill>
                <a:latin typeface="OULSMM+MS-UIGothic"/>
                <a:cs typeface="OULSMM+MS-UIGothic"/>
              </a:rPr>
              <a:t>性与配色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OULSMM+MS-UIGothic"/>
                <a:cs typeface="OULSMM+MS-UIGothic"/>
              </a:rPr>
              <a:t>嘉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顿</a:t>
            </a:r>
            <a:r>
              <a:rPr sz="1600">
                <a:solidFill>
                  <a:srgbClr val="00A5B2"/>
                </a:solidFill>
                <a:latin typeface="OULSMM+MS-UIGothic"/>
                <a:cs typeface="OULSMM+MS-UIGothic"/>
              </a:rPr>
              <a:t>品牌定位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UUOBB+DBIQDQ+MicrosoftYaHei-Bold"/>
                <a:cs typeface="RUUOBB+DBIQDQ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UUOBB+DBIQDQ+MicrosoftYaHei-Bold"/>
                <a:cs typeface="RUUOBB+DBIQDQ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UUOBB+DBIQDQ+MicrosoftYaHei-Bold"/>
                <a:cs typeface="RUUOBB+DBIQD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高端、品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OULSMM+MS-UIGothic"/>
                <a:cs typeface="OULSMM+MS-UIGothic"/>
              </a:rPr>
              <a:t>嘉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顿</a:t>
            </a:r>
            <a:r>
              <a:rPr sz="1600">
                <a:solidFill>
                  <a:srgbClr val="00A5B2"/>
                </a:solidFill>
                <a:latin typeface="OULSMM+MS-UIGothic"/>
                <a:cs typeface="OULSMM+MS-UIGothic"/>
              </a:rPr>
              <a:t>品牌色彩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金色和深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色，代表尊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重和品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OULSMM+MS-UIGothic"/>
                <a:cs typeface="OULSMM+MS-UIGothic"/>
              </a:rPr>
              <a:t>配色方案与品牌形象的一致性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配色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化嘉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品牌形象，提升品牌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OULSMM+MS-UIGothic"/>
                <a:cs typeface="OULSMM+MS-UIGothic"/>
              </a:rPr>
              <a:t>知度和信任感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2189633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DOHVKE+MHSTSN+Arial-BoldMT"/>
                <a:cs typeface="DOHVKE+MHSTSN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3541462"/>
            <a:ext cx="6077687" cy="13185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OULSMM+MS-UIGothic"/>
                <a:cs typeface="OULSMM+MS-UIGothic"/>
              </a:rPr>
              <a:t>嘉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顿</a:t>
            </a:r>
            <a:r>
              <a:rPr sz="4050">
                <a:solidFill>
                  <a:srgbClr val="00A5B2"/>
                </a:solidFill>
                <a:latin typeface="RUUOBB+DBIQDQ+MicrosoftYaHei-Bold"/>
                <a:cs typeface="RUUOBB+DBIQDQ+MicrosoftYaHei-Bold"/>
              </a:rPr>
              <a:t>logo</a:t>
            </a:r>
            <a:r>
              <a:rPr sz="4050">
                <a:solidFill>
                  <a:srgbClr val="00A5B2"/>
                </a:solidFill>
                <a:latin typeface="OULSMM+MS-UIGothic"/>
                <a:cs typeface="OULSMM+MS-UIGothic"/>
              </a:rPr>
              <a:t>的具体配色方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96304" y="4281872"/>
            <a:ext cx="12858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OULSMM+MS-UIGothic"/>
                <a:cs typeface="OULSMM+MS-UIGothic"/>
              </a:rPr>
              <a:t>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https://d.book118.com/876132043132010054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QWFQFM+VOFERP+ArialMT</vt:lpstr>
      <vt:lpstr>Times New Roman</vt:lpstr>
      <vt:lpstr>OULSMM+MS-UIGothic</vt:lpstr>
      <vt:lpstr>SimSun</vt:lpstr>
      <vt:lpstr>GNLIAC+RMHFAV+MicrosoftYaHei</vt:lpstr>
      <vt:lpstr>RUUOBB+DBIQDQ+MicrosoftYaHei-Bold</vt:lpstr>
      <vt:lpstr>DOHVKE+MHSTSN+Arial-BoldMT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2024-09-21T16:34:57.807</cp:lastPrinted>
  <dcterms:created xsi:type="dcterms:W3CDTF">2024-09-21T08:34:57Z</dcterms:created>
  <dcterms:modified xsi:type="dcterms:W3CDTF">2024-09-21T08:34:58Z</dcterms:modified>
</cp:coreProperties>
</file>