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26A59C-46CB-4D23-9664-4608ED9745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563ED0-3D31-49EC-BC30-3C7903F3AA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0C51FD-CE6C-41DA-A926-1A05216BC1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60E85E-2712-45AE-97B1-280C109AFC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B258CA-ECA7-4123-B0B2-FAE713736A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7A2ED6-4CBD-4173-89C6-9D5E4889D6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82D96B-CC75-4AAE-ACF6-5A846D854D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4B1328-1782-4DD5-9F24-1E7DED57D4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A49976-AFC7-4F41-A8A7-8EDFFD7F77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481831-9DB1-4103-83EA-090455A697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60572D-AEAA-4E85-BCE1-742A968E11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6133112002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心理健康的提升方法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提升心理健康的方法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心理健康的自我评估与求助途径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心理健康的实际应用与案例分享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0767" b="2076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1258" b="1125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0133" b="1013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心理健康对生活质量的影响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提升幸福感和满足感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心理健康的人更能体验到生活中的快乐和满足，对生活有更高的满意度。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提高应对压力的能力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心理健康的人能够更好地应对生活中的挑战和压力，保持情绪稳定。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促进个人成长和发展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心理健康有助于个人的成长和发展，提升自我认知和自我调节能力。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心理健康的人更少患病，身体更健康。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降低患病风险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加速康复进程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提高免疫力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667" r="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心理健康有助于疾病的康复，缩短病程。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心理健康能够增强免疫系统的功能，减少感染和疾病的发生。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心理健康与生理健康的关系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提高社交能力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心理健康的人在社交场合更自信、更受欢迎。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增强家庭和睦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家庭成员的心理健康对家庭和睦至关重要，能够减少家庭矛盾和冲突。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促进人际关系的和谐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心理健康的人更善于处理人际关系，建立良好的人际关系。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心理健康与人际关系的影响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提升心理健康的方法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学会识别自己的情绪，了解情绪产生的原因和影响。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282" r="1428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6208" r="620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情绪识别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掌握情绪调节技巧，如深呼吸、冥想、放松训练等，以缓解负面情绪。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情绪调节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学会用合适的方式表达自己的情绪，与他人沟通情感，释放压力。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情绪表达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学会管理情绪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培养积极乐观的心态，看到问题的机会和挑战，而非障碍和困难。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乐观思考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学会自我激励和自我肯定，增强自信心和自我价值感。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自我激励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548" r="1354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375" r="153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克服消极的思维模式和情绪障碍，培养积极应对压力的能力。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克服消极心态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培养积极心态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社交支持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寻求和建立社交支持网络，与亲朋好友保持联系，分享情感和经验。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有效沟通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学会有效沟通技巧，包括倾听、表达、解决冲突等，以建立良好的人际关系。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解决人际冲突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学会解决人际冲突的方法和技巧，化解矛盾，维护和谐的人际关系。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50" r="16650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建立良好的人际关系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https://d.book118.com/876133112002010100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2024-09-23T18:14:20.771</cp:lastPrinted>
  <dcterms:created xsi:type="dcterms:W3CDTF">2024-09-23T10:14:20Z</dcterms:created>
  <dcterms:modified xsi:type="dcterms:W3CDTF">2024-09-23T10:14:22Z</dcterms:modified>
</cp:coreProperties>
</file>