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AAEA8-F148-49C5-9DC4-EBB9F3DE2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6552A-C1F3-4C0F-9F42-33014DEE31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E2183-BB7A-4530-A9FA-2BBBCB0F7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5E7E6-DB17-4E10-8388-A4AB7EF9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1C93F-9253-46A6-A2B1-F4533B977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5684ED-5359-488A-B2D8-F87C1FD9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E0D73-E15E-4D56-9BAA-FD0F38093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B2F04F-CC50-4308-91B2-DF26BDCA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39AFF-128B-4076-BD57-D4441ED848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D5F1F-4E23-4258-82B2-9508F73A8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7B552-CC32-42FB-8764-08C82717F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332020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《重大安全事故盘点》ppt课件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重大安全事故案例分析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安全预防措施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安全事故处理和应对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安全事故教训和启示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通过分析重大安全事故案例，提高员工的安全意识和风险防范能力。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近年来，各类安全事故频发，给人们的生命财产安全带来了严重威胁。为了加强安全管理，提高员工的安全意识，需要开展安全培训和教育。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事故是指在生产、生活、工作中发生的意外事件，导致人员伤亡、财产损失或环境破坏等后果。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根据事故的性质和后果，可以分为生产事故、交通事故、火灾事故、食品事故等类型。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事故的定义和分类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重大安全事故案例分析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某化工厂发生爆炸事故，造成大量人员伤亡和财产损失。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542" r="17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事故教训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设备老化、维护不当，导致易燃气体泄漏并引发爆炸。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应加强设备维护和安全管理，定期进行安全检查，确保设备正常运行。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案例一：某化工厂爆炸事故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某煤矿发生瓦斯爆炸事故，造成重大人员伤亡和财产损失。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矿井通风不良，瓦斯浓度超标，遇火源引发爆炸。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应加强矿井通风管理，定期检测瓦斯浓度，消除火源，确保矿工安全。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事故教训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案例二：某煤矿瓦斯爆炸事故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某油罐车在运输过程中发生泄漏事故，造成环境污染和交通堵塞。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油罐车超载，道路颠簸导致罐体破裂。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事故原因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33" r="21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应加强运输安全管理，严禁超载，确保运输安全。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事故教训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案例三：某油罐车泄漏事故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安全事故原因分析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72" b="53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248" b="624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操作失误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员工在操作过程中因疏忽或技能不足导致的失误。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违反安全规定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员工不遵守企业安全规定，冒险作业。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疲劳工作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员工长时间连续工作，疲劳导致注意力不集中。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设备设计缺陷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设备在设计时存在的安全隐患。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设备老化、维护不当导致突发故障。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设备安装过程中未按照标准操作进行。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如地震、洪水、雷电等自然灾害引发的事故。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如大风、暴雨、雾霾等恶劣天气条件影响作业安全。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如高噪音、高温、高湿等环境因素影响员工安全作业。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作业环境不良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https://d.book118.com/876133202005010033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2024-09-01T10:40:33.797</cp:lastPrinted>
  <dcterms:created xsi:type="dcterms:W3CDTF">2024-09-01T02:40:33Z</dcterms:created>
  <dcterms:modified xsi:type="dcterms:W3CDTF">2024-09-01T02:40:35Z</dcterms:modified>
</cp:coreProperties>
</file>