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AFFF0-5CF8-4398-8B14-9D63BBDCF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B822C-6923-4948-9467-DCB2B7545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5CCAE-1125-49E5-9FB2-62F2BC934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C7E90-60E5-4837-B48C-38DDCA15E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160D1F-16DD-45E4-AE05-6E83B05A9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9F8A12-E59D-407E-8E8D-52194E967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9B150B-BAB4-4661-84CD-94E36EEF9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8C10A-4EC7-45C9-8C23-F2B3A042E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FBA75-6767-45E2-B89C-9ABA91A85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35E4F-6760-4BAC-85A1-26BDDFFE0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F998E-CE0F-4044-B8D7-C1792D27C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3322423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提高患者知情权预防医院伤医事件的发生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患者知情权概述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医院伤医事件原因分析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提高患者知情权的措施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预防医院伤医事件的策略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215" b="92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50" b="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495" b="114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伤医事件频发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近年来，医院伤医事件不断发生，严重危害了医护人员的身心健康，破坏了医疗秩序，引起了社会各界的广泛关注。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患者知情权不足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在医疗过程中，患者往往对自己的病情、治疗方案及风险等信息了解不足，导致对医疗结果产生误解或不满，进而可能引发伤医事件。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医患关系紧张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由于医疗资源紧张、医患沟通不畅等原因，医患关系日趋紧张，患者对医护人员的信任度降低，也增加了伤医事件的风险。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67" r="7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通过加强患者教育、完善医疗信息公示制度等措施，提高患者对医疗过程的了解和认识，增强其对医疗结果的合理预期。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提高患者知情权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通过提高患者知情权，促进医患之间的有效沟通，增进患者对医护人员的信任和理解，从而降低伤医事件的发生率。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预防伤医事件的发生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加强患者知情权保护有助于建立和谐的医患关系，提高医疗服务质量，促进医疗卫生事业的健康发展。同时，也有利于提升医护人员的职业尊严和社会地位。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改善医患关系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患者知情权概述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21" r="303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543" r="255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387" r="2438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患者知情权的定义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患者知情权是患者的基本权利之一，是保障患者合法权益的重要内容。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患者知情权是指患者在医疗过程中，有权知晓自己的病情、治疗方案、风险及预后等相关信息。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58" r="14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有利于提高医疗服务质量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尊重和保护患者知情权，可以促使医疗机构提供更加透明、优质的医疗服务。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有利于患者做出正确的医疗决策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患者了解自己的病情和治疗方案，可以更好地配合医生的治疗，提高治疗效果。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有利于减少医疗纠纷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充分保障患者知情权，可以减少因信息不对称而引发的医疗纠纷。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患者知情权的重要性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我国《侵权责任法》、《医疗事故处理条例》等法律法规均对患者知情权有明确规定。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625" r="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告知义务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知情同意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医疗机构和医务人员有义务向患者充分告知病情、治疗方案、风险及预后等相关信息。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患者在充分知情的基础上，有权自主决定是否接受某项医疗措施。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患者知情权的法律保障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医院伤医事件原因分析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医生掌握专业医学知识，而患者往往缺乏相关知识，导致医患之间存在信息不对称，患者难以理解诊断和治疗方案。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375" r="5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部分医生在沟通时缺乏耐心和细致，使用专业术语或过于简化的语言，导致患者无法理解或产生误解。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沟通方式不当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792" r="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部分患者遇到问题时，难以找到有效的沟通渠道，导致问题得不到及时解决，进而产生不满和冲突。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缺乏有效沟通渠道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医患沟通不畅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医疗技术水平不足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部分医院或医生医疗技术水平不高，导致患者治疗效果不佳，甚至引发医疗事故，引起患者不满和愤怒。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部分医护人员服务态度冷淡、不负责任，给患者留下不良印象，导致患者对医疗服务质量产生质疑。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服务流程不规范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医院服务流程繁琐、不规范，导致患者等待时间过长、就医不便等问题，引发患者不满情绪。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医疗服务质量不高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部分地区医疗资源紧张，医院人满为患，医生工作量大，导致医疗服务质量下降，患者等待时间过长等问题。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部分患者因医疗费用过高而承担沉重经济负担，导致心理失衡和对医院的不满情绪。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医疗费用高昂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优质医疗资源集中在大城市和大医院，基层医疗机构资源匮乏，导致患者就医不便和医疗服务质量参差不齐。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医疗资源分配不均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医疗资源紧张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患者在患病期间面临身体痛苦、心理压力和经济负担等多重压力，容易产生焦虑、抑郁等心理问题。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患者对疾病的恐惧和对医学知识的缺乏，容易导致对治疗方案的误解和不信任，进而产生对医生和医院的不满情绪。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对疾病的恐惧和无知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部分患者受到社会舆论、媒体报道等外部因素的影响，对医院和医生形成负面印象和偏见。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患者心理失衡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https://d.book118.com/876133224234010040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2024-09-07T12:58:19.318</cp:lastPrinted>
  <dcterms:created xsi:type="dcterms:W3CDTF">2024-09-07T04:58:19Z</dcterms:created>
  <dcterms:modified xsi:type="dcterms:W3CDTF">2024-09-07T04:58:21Z</dcterms:modified>
</cp:coreProperties>
</file>