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7B2A8-C9A5-4AEC-B58C-80BA7EF13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FB8B5-794C-46FE-A939-049142141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EBBF6-B70A-4B5D-985D-72BF265EC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997BE-BCB8-4DA6-9FF9-FAF586B83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123F1C-AE27-4249-BF02-4A0C8B8C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0E6F0-0A63-4B10-9B39-49268917D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97E1BD-EEF9-4505-B243-F6203432A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E5A6E-3CF5-4D9A-A4A5-9E417D9B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E74F8-05AB-44AE-95A6-5C67DA09D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DD9EC-8F5B-444F-B4E5-45062D06E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E5A91-1855-43DA-95AF-A4DA7A02F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3414010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数字创意产业行业网络安全保护与防范措施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数字创意产业网络安全概述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数字创意产业网络安全保护措施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数字创意产业网络安全防范措施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数字创意产业网络安全法律法规与合规性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数字创意产业网络安全未来发展趋势与展望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数字创意产业网络安全概述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数字创意产业网络安全是指通过采取一系列技术和管理措施，保障数字创意产业中的网络系统、数据和信息的安全性、保密性、完整性和可用性，防止未经授权的访问、使用、泄露、破坏、篡改或销毁。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数字创意产业网络安全涵盖了数字创意产业中的各个领域，包括但不限于网络游戏、动漫、影视、音乐、文学、设计等。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数字创意产业网络安全定义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31" r="2083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保障数字创意产业的数据安全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数字创意产业涉及大量的数据存储、传输和处理，网络安全措施能够保护这些数据不被非法获取或篡改，避免潜在的损失和风险。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维护数字创意产业的正常运营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数字创意产业依赖于网络进行信息传输、业务处理和在线服务，网络安全措施能够保障网络的稳定性和可靠性，确保业务的正常运行。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提升数字创意产业的形象和信誉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数字创意产业需要保护客户的隐私和权益，建立良好的企业形象和信誉，网络安全措施能够增强客户对企业的信任感和忠诚度。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数字创意产业网络安全的重要性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数字创意产业网络安全威胁与挑战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黑客攻击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黑客利用各种技术手段对数字创意产业网络进行攻击，如恶意软件、勒索软件、网络钓鱼等，窃取数据或破坏系统。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内部泄露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由于员工疏忽或恶意行为，可能导致敏感信息的泄露，给企业带来重大损失。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由于数字创意产业涉及大量知识产权和隐私保护问题，企业需遵守相关法律法规，否则可能面临法律责任和罚款。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随着技术的不断更新和演进，新的网络安全威胁也不断涌现，需要企业不断更新和完善安全防护措施。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数字创意产业网络安全保护措施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通过加密算法将明文数据转换为密文，确保数据在传输和存储过程中的机密性和完整性。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定期对重要数据进行备份，以防止数据丢失或损坏，确保业务的连续性。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采用多种认证方式，如用户名密码、动态令牌、生物识别等，提高身份验证的安全性。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权限管理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根据员工的职责和工作需求，为其分配适当的访问权限，避免数据泄露和滥用。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多因素认证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访问控制与身份验证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合理配置防火墙规则，过滤非法访问和恶意流量，保护网络边界安全。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防火墙配置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实时监测网络流量，发现异常行为和潜在威胁，及时报警并采取应对措施。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防火墙与入侵检测系统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制定合理的备份计划和策略，确保数据能够及时恢复，降低数据丢失的风险。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恢复演练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定期进行恢复演练，检验备份数据的可用性和恢复流程的有效性。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备份与恢复机制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https://d.book118.com/876134140102010042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2024-09-09T18:40:19.830</cp:lastPrinted>
  <dcterms:created xsi:type="dcterms:W3CDTF">2024-09-09T10:40:19Z</dcterms:created>
  <dcterms:modified xsi:type="dcterms:W3CDTF">2024-09-09T10:40:22Z</dcterms:modified>
</cp:coreProperties>
</file>