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2D2C7-606C-4E3F-8903-94D9B6C57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1B85C-DC26-4BF8-922B-7331C53EA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45A35-3593-4740-9C29-05A5FBA36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02B92-5434-4443-8655-01A7FB45E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D79C8F-F07A-4BAD-96DE-876CA365A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73F6F6-16FE-4F81-8B88-B0F47CF45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C10A5B-1830-4F59-ACB3-2A87D7D50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E6BF4-CB40-48A9-A53F-A4FC0B332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22881-8974-47A4-9919-58CE5F470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F5966-3A77-4366-A8EF-E60FD838A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2BBC6-1E8E-4369-8096-BCA2B49FD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34230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IT运维工程师的系统维护与故障处理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系统维护概述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系统日常维护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故障处理与恢复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预防性维护与优化建议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系统维护概述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系统维护是指在信息系统运行的过程中，为确保其稳定、高效运行而进行的各种技术和管理活动。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随着企业信息化程度的提高，信息系统已成为企业运营的重要支撑。系统维护能够确保信息系统的稳定性、安全性和可用性，从而保障企业业务的连续性和高效性。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系统维护的定义与重要性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503" r="1250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7936" r="793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6935" r="6935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909" r="13909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确保系统稳定、可靠运行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预防系统故障和安全隐患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系统维护的目标与原则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优化系统性能，提高运行效率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系统维护的目标与原则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预防为主，防治结合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标准化、规范化管理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系统维护的目标与原则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及时响应，快速处理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持续改进，不断优化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系统维护的目标与原则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明确维护需求，制定维护计划。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系统检测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对系统进行全面检测，识别潜在问题。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系统维护的流程与规范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故障诊断与处理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针对发现的问题进行诊断和处理。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系统优化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根据系统运行情况，进行优化调整。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维护记录与报告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详细记录维护过程，编制维护报告。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系统维护的流程与规范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建立完善的维护管理制度和流程。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制定详细的维护操作手册和应急预案。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系统维护的流程与规范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定期对维护人员进行培训和考核。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保持与系统开发商和第三方服务商的良好沟通与合作。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系统维护的流程与规范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系统日常维护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定期检查硬件设备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包括服务器、网络设备、存储设备等，确保它们正常运行。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清洁硬件设备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定期清理设备表面的灰尘和污垢，保持设备良好的散热性能。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更换故障硬件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一旦发现硬件故障，及时更换故障硬件，避免影响系统正常运行。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硬件设备的检查与保养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确保系统和应用程序的安全性和稳定性。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定期更新操作系统和应用程序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根据业务需求，及时升级软件版本，提高系统性能和功能。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升级软件版本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针对已知的安全漏洞，及时安装补丁程序，防止黑客攻击。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安装补丁程序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软件系统的更新与升级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085" r="160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定期备份数据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根据数据重要性和业务连续性要求，制定合理的数据备份策略。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测试备份数据的可恢复性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定期测试备份数据的可恢复性，确保在发生灾难时能够快速恢复数据。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建立数据恢复计划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制定详细的数据恢复计划，包括恢复步骤、恢复时间等，以便在发生灾难时能够快速响应。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防止未经授权的访问和攻击，保护系统安全。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安装防火墙和入侵检测系统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根据业务需求，限制不必要的网络访问，降低系统被攻击的风险。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限制不必要的网络访问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确保系统和应用程序不受病毒和恶意软件的侵害。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定期更新病毒库和补丁程序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及时发现并处理网络攻击和异常行为，保障系统安全稳定运行。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监控网络流量和异常行为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故障诊断与定位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https://d.book118.com/876134230024010043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2024-09-10T22:59:59.672</cp:lastPrinted>
  <dcterms:created xsi:type="dcterms:W3CDTF">2024-09-10T14:59:59Z</dcterms:created>
  <dcterms:modified xsi:type="dcterms:W3CDTF">2024-09-10T15:00:02Z</dcterms:modified>
</cp:coreProperties>
</file>