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C5AF0-FB5D-4712-BB01-AD5C16364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96344-FC95-4049-8663-A2071599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6CB96-BFA8-48CF-9EEA-1FA3FFF4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188D7-5027-48DC-A348-74B05B83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13BC57-C74F-4997-B8E2-AB345879D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BA667-3A0B-42A8-BA8A-BC62F4296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B8DC4-B419-4DA5-87DF-748840F1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F90A6-5A4E-4EB1-B2FC-B9CFC27A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01120-3C0C-48B8-8E05-F9738DDCA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D95F2-9845-4D29-9D89-D6B1CD34D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70668-688D-4EE6-86BF-293418CAC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5151135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社会竞争压力增大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随着社会竞争的日益激烈，高职学生面临的心理压力也越来越大，需要关注和加强心理健康教育。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心理健康问题突出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高职学生处于青春期和成年期的过渡阶段，心理问题较为突出，如焦虑、抑郁、自卑等，需要得到及时的关注和解决。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心理健康教育的重要性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心理健康教育对于促进高职学生心理健康、提高心理素质、培养健全人格等方面具有重要意义。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总结高职心理健康教育的实践经验，反思存在的问题和不足，提出改进措施和建议，为进一步推进高职心理健康教育提供参考和借鉴。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有助于提高高职学生的心理素质和心理健康水平，促进学生的全面发展和健康成长；有助于完善高职教育体系，提高教育质量；有助于推动我国心理健康教育事业的进步和发展。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目前高职心理健康教育主要以课程形式进行，包括必修课和选修课，涵盖心理健康知识、心理调适技能等方面。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多数高职院校设有心理咨询中心，提供个体和团体咨询，帮助学生解决心理困扰和问题。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心理健康教育也通过开展心理讲座、心理剧、拓展训练等活动进行，注重学生的参与和体验。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部分心理健康教育内容过于理论化，与学生的实际需求和情境脱节，缺乏针对性。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内容与实际脱节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方法单一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教育方法多以课堂讲授为主，缺乏互动和实践环节，影响学生的学习效果。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部分高职院校在心理健康教育方面的投入不足，导致师资力量薄弱、设施不完善等问题。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部分高职院校对心理健康教育的重视程度不够，未能充分认识到其在学生全面发展中的重要性。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理念滞后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专业化的心理健康教育师资力量匮乏，影响教学质量和教育效果。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心理健康教育相关制度建设不完善，缺乏有效的评估和反馈机制。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根据学生需求和实际情况，选择合适的教学内容，包括心理健康知识、心理调适技巧、人际关系处理等。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明确心理健康教育课程的目标，旨在提高学生的心理素质和应对能力。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采用多种教学方法，如案例分析、角色扮演、小组讨论等，以激发学生的学习兴趣和参与度。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组织各种心理健康教育活动，如心理讲座、心理剧表演、心理拓展训练等，让学生在实践中提高心理素质。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提供个性化的心理辅导服务，针对学生的不同需求和问题，进行有针对性的指导和支持。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实践活动与心理辅导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通过调查问卷、座谈会等方式收集学生对心理健康教育课程的意见和建议，以改进教学质量。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采用多种评估方法，如考试成绩、心理测评、教师评价等，全面评估学生的学习效果和心理素质提升情况。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学生反馈与效果评估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高职心理健康教育反思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https://d.book118.com/876135151135010053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2024-09-20T09:11:38.925</cp:lastPrinted>
  <dcterms:created xsi:type="dcterms:W3CDTF">2024-09-20T01:11:38Z</dcterms:created>
  <dcterms:modified xsi:type="dcterms:W3CDTF">2024-09-20T01:11:41Z</dcterms:modified>
</cp:coreProperties>
</file>