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CB7752-D835-44B0-9239-6DFF7484C4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7FE2D3-F2F5-45E0-BC11-E425FFB870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D4811D-698D-4A35-A3B4-ECEDD97E4F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7B553B-45AD-447C-AD8C-405131AB8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6B5C33-B2AC-4EC3-894F-B0518E7DB0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885D85-A65C-4C45-A89C-5B9F05A765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A92775-4975-4192-86D0-05A456B903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B81524-2D80-4FA5-844C-5ACFD1F9B8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0F9FCB-40C4-4195-BF89-BE2CFE4AB5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F991E4-1B64-4237-97C9-1F7A068417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17679B-D90E-4888-9973-B88AF35F38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6140021202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伽马刀术后护理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伽马刀手术简介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术后常规护理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并发症的预防和护理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康复指导和心理护理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定期复查和随访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伽马刀手术简介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它主要用于治疗脑部肿瘤、脑血管疾病和其他神经系统疾病。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伽马刀手术是一种非侵入性的治疗方法，无需开刀，恢复期短。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2248" r="2248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676" r="9676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伽马刀手术是一种放射治疗技术，通过聚焦多个高能伽马射线来摧毁病变组织。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什么是伽马刀手术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通过精确聚焦高能伽马射线，对病变组织进行精确摧毁。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首先，医生使用影像技术对病变组织进行定位；然后，将患者移至伽马刀治疗室，固定头部并校准射线焦点；最后，进行放射治疗，通常需要数分钟至数小时。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伽马刀手术的原理和过程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383" r="2938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474" r="3247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非侵入性、精确度高、恢复期短、对正常组织损伤小。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无法用于所有疾病，对于大型或深部病变可能效果不佳；可能存在放射性脑损伤的风险。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局限性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伽马刀手术的优势和局限性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术后常规护理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134" r="14134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072" r="1707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090" r="160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术后一般注意事项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术后应保持病室安静，避免情绪激动和过度紧张。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根据手术部位和病情，合理安排休息和活动时间，避免剧烈运动和重体力劳动。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遵循清淡、易消化、高营养的饮食原则，避免刺激性食物和饮料。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按照医生建议定期到医院复查，以便及时发现和处理可能出现的问题。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保持安静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休息与活动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饮食调理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定期复查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675" b="166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保持伤口清洁干燥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观察伤口情况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按时换药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避免搔抓和摩擦伤口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伤口护理和换药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避免伤口沾水或汗渍，及时更换敷料，保持伤口清洁干燥。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按照医生指导按时换药，换药时注意无菌操作，避免交叉感染。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留意伤口是否有红肿、疼痛、渗出等异常症状，如有异常及时报告医生。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避免搔抓和摩擦伤口，以免加重伤口损伤和感染风险。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术后及时评估患者的疼痛程度，以便采取相应的止痛措施。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疼痛评估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非药物治疗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采用冰敷、按摩、放松等方法缓解疼痛，尽量减少药物使用。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如疼痛较严重，可在医生指导下使用止痛药，注意药物的副作用和依赖性。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在使用药物治疗时，应遵循医生的指导，注意药物的剂量和使用方法，避免出现不良反应和药物依赖。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疼痛管理和药物治疗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并发症的预防和护理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https://d.book118.com/876140021202010101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2024-09-26T07:01:35.763</cp:lastPrinted>
  <dcterms:created xsi:type="dcterms:W3CDTF">2024-09-25T23:01:35Z</dcterms:created>
  <dcterms:modified xsi:type="dcterms:W3CDTF">2024-09-25T23:01:37Z</dcterms:modified>
</cp:coreProperties>
</file>