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BAD9F9-0B03-4AFC-A329-B889F3216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0C5ED-54A9-4AF4-81F3-504609A63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1C8FCE-B05E-466E-B518-8D62CA5F4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AC081C-B147-420B-8E57-960EF39B3F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F6FD58-9212-4571-B0A1-A755A8AB89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7B205E-406E-4F1B-8006-B83E307724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22F111-C071-449C-916C-F921D85EF0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C9EC17-04DE-485E-9F04-775FF6419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3E8543-9F17-48AA-A650-B28DAFEB4B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25468-A1B8-46AF-A9F7-13FBB6EB80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C61DD-D61F-4368-8607-8E1BF5830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152201211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加强医德医风修养指导课件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医德医风概述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医德医风修养的核心内容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加强医德医风修养的方法与途径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医德医风修养的实践与应用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医德医风修养的案例分析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医德医风概述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医德医风的定义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医德医风的重要性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医德医风的定义与重要性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医德医风是指医务工作者在从事医疗服务过程中所应遵循的道德准则和行为规范，包括对患者负责、尊重患者权利、保护患者隐私、诚实守信等方面的要求。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良好的医德医风是医疗服务质量的重要保障，能够增强患者对医务工作者的信任感，提高医疗服务水平，促进医疗卫生事业的健康发展。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15" b="181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人道主义原则</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科学性原则</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公益性原则</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医务工作者应以人道主义精神关爱患者，尊重患者的生命和健康，维护患者的尊严和权益。</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医务工作者应遵循科学规律，运用科学方法和技术手段为患者提供优质的医疗服务。</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医务工作者应以公共利益为重，积极投身于医疗卫生事业，为提高人民健康水平作出贡献。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医德医风的基本原则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医德医风的历史与发展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古代医家倡导仁爱、慈善、公益等价值观，强调医者仁心、以德为先的医德风尚。</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随着医学科学的发展和社会的进步，近代医家更加注重患者的权益和医务工作者的职业道德，提出了更高标准的医德要求。</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现代医疗卫生事业的发展对医务工作者提出了更高的要求，需要不断加强医德医风建设，提高医疗服务质量。</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古代医德医风</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近代医德医风</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现代医德医风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医德医风修养的核心内容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7" b="537"/>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仁爱之心是医德医风修养的核心，医务人员应具备关爱患者、尊重患者、理解患者的情感和需求的人文素养。</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医务人员应关注患者的身心健康，积极倾听患者诉求，提供温暖、贴心的医疗服务，让患者感受到关爱与尊重。</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医务人员应具备同理心，站在患者的角度思考问题，关注患者的心理需求，提供心理支持和安慰。</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仁爱之心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医务人员应具备高度的敬业精神，以患者为中心，全心全意为人民健康服务。</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医务人员应具备扎实的医学知识和技能，不断提高医疗技术水平，为患者提供优质的医疗服务。</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医务人员应遵守医疗规范和操作规程，确保医疗安全和质量，为患者提供可靠的医疗保障。</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敬业精神</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诚实守信是医务人员的必备品质，是建立信任和良好医患关系的基础。</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医务人员应遵守医德规范，不收受红包、不接受回扣，维护医疗行业的良好形象。</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医务人员在与患者沟通时应真实、准确、完整地传递医疗信息，不夸大疗效、不隐瞒风险，为患者提供诚信的医疗服务。</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诚实守信</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医务人员应自觉抵制商业贿赂和利益输送，不参与药品、器械等医疗设备采购和销售的利益链条。</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医务人员应遵守法律法规和医院规章制度，不违法违纪、不谋取私利，保持清正廉洁的医德医风。</a:t>
            </a:r>
          </a:p>
        </p:txBody>
      </p:sp>
      <p:pic>
        <p:nvPicPr>
          <p:cNvPr id="7" name="Picture 7"/>
          <p:cNvPicPr>
            <a:picLocks noChangeAspect="1"/>
          </p:cNvPicPr>
          <p:nvPr/>
        </p:nvPicPr>
        <p:blipFill>
          <a:blip r:embed="rId2"/>
          <a:srcRect l="1490" r="149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3719" b="371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5865" b="586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廉洁自律是医务人员的职业操守，是维护医疗行业公信力的关键。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廉洁自律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严谨求实是医务人员必须具备的工作态度，是提高医疗质量和安全的重要保障。</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医务人员应严格遵守医疗规范和操作规程，确保医疗行为的科学性和安全性。</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严谨求实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加强医德医风修养的方法与途径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63" r="298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5" r="3252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医务人员应树立以患者为中心的价值观，将患者的利益放在首位，尊重患者的权利和尊严。</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价值观</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医务人员应树立高尚的职业观，视医疗事业为神圣的事业，坚守职业道德，保持职业操守。</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树立正确的价值观与职业观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https://d.book118.com/876152201211010030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2024-08-28T23:47:24.216</cp:lastPrinted>
  <dcterms:created xsi:type="dcterms:W3CDTF">2024-08-28T15:47:24Z</dcterms:created>
  <dcterms:modified xsi:type="dcterms:W3CDTF">2024-08-28T15:47:26Z</dcterms:modified>
</cp:coreProperties>
</file>