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63CAA1-67A5-478B-9E7E-8C00FC2B1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166A0-0468-4666-A9CA-23F379BA7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BEDC48-B99D-479A-96E1-5F61D72ED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3080DD-3DA5-46CB-9F90-04D5A8F91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79597F-3C65-46D0-9234-F6C643122B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AD0462-1C3C-432B-ABBA-0F31F62223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105AFA-DEA1-4DFD-B6EE-D7BA5F689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A22A3-1667-4EBB-923C-16290591B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EAFF8-9FCF-406E-AB74-3B1CF1326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79E2E-6A17-4FDA-8442-5C845BE90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F67C0-C271-4E09-8643-E341F6458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15304121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临海市疾病预防控制中心出生、死亡监测网络直报系统</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出生、死亡监测网络直报系统概述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出生监测数据分析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死亡监测数据分析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网络直报系统应用与成效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问题与挑战</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改进措施与建议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监测出生和死亡情况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通过直报系统，实时监测临海市的出生和死亡情况，为政府决策提供数据支持。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提高数据质量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通过规范的数据收集和报告流程，提高数据的准确性和完整性。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加强疾病预防控制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通过对出生和死亡数据的分析，及时发现潜在的公共卫生问题，为疾病预防控制工作提供依据。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临海市所有医疗机构接生的活产婴儿以及发生的死亡病例。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监测对象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报告时限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333" r="16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包括活产数、死胎死产数、婴儿死亡数、孕产妇死亡数等指标。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医疗机构在接生或发生死亡后，应在规定时间内将相关信息报告至直报系统。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出生、死亡监测网络直报系统概述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数据处理</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报告生成</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信息共享</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实时监测</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功能</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临海市疾病预防控制中心出生、死亡监测网络直报系统是一个基于计算机网络技术的信息化管理系统，用于实时监测和报告临海市内各医疗机构的出生和死亡情况。</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该系统具有以下功能</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通过与各医疗机构的数据接口对接，实时获取出生和死亡数据。</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对收集到的数据进行清洗、整理和分析，提取有用信息。</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根据处理后的数据，生成各类统计报表和分析报告。</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实现与相关部门和机构的信息共享，提高数据利用效率。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系统定义与功能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数据采集模块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负责从各医疗机构收集出生和死亡数据。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架构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该系统采用B/S架构，即浏览器/服务器模式，用户通过浏览器访问系统，无需安装客户端。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该系统由以下组成部分构成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50" r="16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数据处理模块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报告生成模块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数据存储模块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用户管理模块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对收集到的数据进行清洗、整理和分析。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负责数据的存储和管理，确保数据安全可靠。</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根据处理后的数据生成各类报表和报告。</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负责用户权限管理和身份认证，确保系统安全。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系统维护</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定期对系统进行维护和升级，确保系统稳定可靠运行。</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信息共享</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将生成的报表和报告共享给相关部门和机构，提高数据利用效率。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报告生成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根据处理后的数据生成各类统计报表和分析报告。</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数据采集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通过与各医疗机构的数据接口对接，实时获取出生和死亡数据。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数据处理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对收集到的数据进行清洗、整理和分析，提取有用信息。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系统运行流程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出生监测数据分析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根据监测数据，临海市出生率在过去几年中呈现出波动上升的趋势。具体数据表明，出生率受到多种因素的影响，包括经济状况、生育政策、社会观念等。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出生率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通过对历史数据的分析，可以发现临海市出生率的变化趋势与全国整体趋势相似，但也存在一些地区差异。未来，随着社会经济的发展和生育政策的调整，出生率可能会发生变化。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变化趋势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出生率及变化趋势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性别比例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根据监测数据，临海市出生人口的性别比例基本平衡，男女性别比接近正常值范围。这表明该地区不存在明显的性别偏好或选择性终止妊娠等行为。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孕产妇年龄分布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监测数据显示，临海市孕产妇年龄分布呈现出多样化的特点。大部分孕产妇年龄在20-40岁之间，其中25-35岁为生育高峰期。高龄产妇比例逐年上升，需要关注相关风险。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孕产妇健康状况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通过对孕产妇健康状况的监测，可以了解到该地区孕产妇的患病情况、营养状况等。监测数据显示，大部分孕产妇健康状况良好，但也存在一定比例的孕产妇患有贫血、高血压等疾病，需要采取相应的干预措施。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出生人口特征分析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临海市疾病预防控制中心对辖区内所有助产机构出生的新生儿进行出生缺陷监测。监测内容包括先天性畸形、遗传代谢性疾病等。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监测结果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监测数据，临海市出生缺陷发生率较低，但仍存在一定比例的出生缺陷病例。其中，先天性心脏病、唇裂等是较为常见的出生缺陷类型。针对这些情况，相关部门已经采取了一系列干预措施，以降低出生缺陷的发生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出生缺陷监测情况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死亡监测数据分析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https://d.book118.com/876153041210010044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2024-09-13T06:54:45.507</cp:lastPrinted>
  <dcterms:created xsi:type="dcterms:W3CDTF">2024-09-12T22:54:45Z</dcterms:created>
  <dcterms:modified xsi:type="dcterms:W3CDTF">2024-09-12T22:54:47Z</dcterms:modified>
</cp:coreProperties>
</file>