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5E0D9F2-0782-4A27-A145-6CD2DDCF72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D1ABBA9-6647-413E-AC0D-7CF8C3513B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2B527D3-8833-413E-86E1-9FA050C70E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19EC0B0-74D5-4EC7-B61B-19800EFB0A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D248C21-8B90-4E14-B48E-A291841685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D5308EF-301B-4A1B-B5BA-6EDC30D3CB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23D2F5E-3AD5-44C9-9595-4358A60FD2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9C667DB-355E-4F12-AC8C-86351D8E94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1C658D6-02AB-421D-931F-AD358E1200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C70A522-AA32-4855-97BB-839A32A39B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FA1B11C-DF2D-4AC0-A0B2-250D367E71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76153125214010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182462" y="3823480"/>
            <a:ext cx="7827077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2"/>
            <a:ext cx="12191993" cy="1584959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33872"/>
            <a:ext cx="12192000" cy="1024128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975806" y="2788085"/>
            <a:ext cx="8240388" cy="862965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带状疱疹患者的护理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937259" y="4058769"/>
            <a:ext cx="2317493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endParaRPr lang="en-US" sz="2025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00000">
            <a:off x="-2466408" y="749879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2700000">
            <a:off x="-2472177" y="514684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044057" y="932800"/>
            <a:ext cx="6350425" cy="4992399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疾病概述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护理措施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预防与康复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并发症与处理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患者教育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327" y="2845118"/>
            <a:ext cx="2621378" cy="11677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疾病概述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3" r="163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带状疱疹是由水痘-带状疱疹病毒引起的急性皮肤病，以沿单侧周围神经分布的簇集性小水泡为特征，常伴显著的神经痛。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带状疱疹的症状包括水泡、神经痛、皮肤敏感或瘙痒、发热和疲劳等。水泡通常在几天内干燥结痂，但神经痛可能会持续数周或数月。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定义与症状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症状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t="16797" b="16797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带状疱疹的病因是水痘-带状疱疹病毒的再次激活。这种病毒通常在儿童时期感染，导致水痘，然后潜伏在神经根中，在某些情况下再次激活。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病因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当水痘-带状疱疹病毒再次激活时，它会影响神经根并引起炎症反应，导致神经痛和皮肤水泡。免疫系统较弱的人更容易患带状疱疹。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发病机制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病因与发病机制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365" r="3036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365" r="3036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365" r="3036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带状疱疹的诊断通常是基于症状和体征，以及排除其他可能的病因。医生可能会进行血液检查或皮肤活检来确诊。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诊断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带状疱疹需要与其他可能导致类似症状的皮肤病相鉴别，如接触性皮炎、虫咬性皮炎、脓疱疮等。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鉴别诊断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诊断与鉴别诊断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护理措施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对患者的疼痛程度进行评估，了解疼痛的性质和程度，以便采取适当的护理措施。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疼痛评估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药物治疗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物理治疗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7958" b="7958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遵医嘱给予患者适当的止痛药，如非处方药或处方药，以缓解疼痛。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如热敷、冷敷、按摩等，有助于缓解疼痛和肌肉紧张。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疼痛管理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避免使用刺激性的清洁剂，用温水轻轻擦拭皮肤，避免过度摩擦。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9042" r="19042"/>
          <a:stretch>
            <a:fillRect/>
          </a:stretch>
        </p:blipFill>
        <p:spPr>
          <a:xfrm>
            <a:off x="8816628" y="1536628"/>
            <a:ext cx="1898908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保持皮肤清洁干燥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叮嘱患者不要抓挠患处，避免摩擦，以免加重病情。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避免抓挠和摩擦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遵医嘱涂抹药膏和保湿霜，以促进皮肤恢复。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涂抹药膏和保湿霜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皮肤护理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8771" b="877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l="5462" r="5462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6399" b="6399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饮食与营养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保持均衡饮食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鼓励患者保持均衡饮食，摄入足够的蛋白质、维生素和矿物质。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多喝水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鼓励患者多喝水，有助于排毒和促进新陈代谢。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避免刺激性食物和饮料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如辛辣、油腻、烟酒等，以免加重病情。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给予患者心理疏导和支持，帮助他们缓解焦虑和抑郁情绪。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8083" r="8083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提供心理疏导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向患者介绍疾病知识和治疗成功的案例，增强他们战胜疾病的信心。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增强信心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6958" r="6958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t="3542" b="3542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鼓励患者保持健康的生活方式，如规律作息、适量运动等，有助于提高免疫力，促进康复。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建立健康生活方式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心理支持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https://d.book118.com/876153125214010041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59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2024-09-08T21:13:12.104</cp:lastPrinted>
  <dcterms:created xsi:type="dcterms:W3CDTF">2024-09-08T13:13:12Z</dcterms:created>
  <dcterms:modified xsi:type="dcterms:W3CDTF">2024-09-08T13:13:14Z</dcterms:modified>
</cp:coreProperties>
</file>