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9A5407-9F13-4369-A34D-804FAD2EA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0A5285-7836-4EB9-BC3B-1D30CBBED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CA441D-D747-4664-BD8F-92831ECD9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F3F886-8D13-4434-B4AB-824DF696A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DFD432-9F9C-45E3-8E84-1F0009CA6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8A4307-E3BC-40B4-9294-67767D645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CA10B2-77E3-4F20-B7B8-25C16C8B0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0B9703-A726-4169-B819-52E713246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BC2ABF-F3C7-4F1E-A31B-52041EA61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C3EBF7-7343-4D7C-B4DE-FFD40B395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A54079-C71A-40C4-9901-6B70B7EA1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153142110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脑积水护理总结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脑积水护理概述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脑积水患者的日常护理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脑积水患者的特殊护理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脑积水患者的康复护理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脑积水护理的未来展望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脑积水护理概述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793" r="347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55" r="326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197" r="3219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脑积水是指脑脊液在颅内异常积聚，导致颅内压升高，引发一系列症状的疾病。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根据脑积水的成因，可分为交通性脑积水和非交通性脑积水；根据病情严重程度，可分为急性脑积水和慢性脑积水。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083" r="18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脑积水可由多种原因引起，包括颅内感染、颅内出血、脑肿瘤等。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头痛、恶心、呕吐、视力模糊、意识障碍、癫痫发作等。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脑积水的原因与症状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减轻症状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通过正确的护理，可以缓解脑积水引发的头痛、恶心等症状，提高患者的生活质量。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有效的护理可以预防脑积水引发的并发症，如颅内压升高、脑疝等。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促进康复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适当的护理可以帮助患者更好地康复，减少后遗症的发生。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脑积水护理的重要性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脑积水患者的日常护理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40684" y="1569551"/>
            <a:ext cx="3418416" cy="407348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51615" y="2379250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3256" y="1797082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420201" y="5637371"/>
            <a:ext cx="826770" cy="460343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46696" y="4534330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10170" y="2701925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087620" y="3214540"/>
            <a:ext cx="1139293" cy="113929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脑积水患者的日常护理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1262052" y="1991277"/>
            <a:ext cx="630767" cy="630767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705598" y="4728631"/>
            <a:ext cx="630555" cy="63055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91556" y="4966363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 rot="-10800000">
            <a:off x="10781066" y="205192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7581403" y="1797082"/>
            <a:ext cx="3111273" cy="3664926"/>
            <a:chOff x="7581403" y="1797082"/>
            <a:chExt cx="3111273" cy="3664926"/>
          </a:xfrm>
        </p:grpSpPr>
        <p:sp>
          <p:nvSpPr>
            <p:cNvPr id="36" name="TextBox 36"/>
            <p:cNvSpPr txBox="1"/>
            <p:nvPr/>
          </p:nvSpPr>
          <p:spPr>
            <a:xfrm>
              <a:off x="7581403" y="1797082"/>
              <a:ext cx="3111273" cy="36649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脑积水患者的护理涉及多个方面，从日常生活的饮食、运动和休息到心理护理，再到并发症的预防和处理。以下是关于脑积水患者护理的详细建议。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脑积水患者的特殊护理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816" b="2581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根据脑积水患者的具体情况，选择合适的药物，如利尿剂、脱水剂等，以降低颅内压、缓解症状。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注意观察患者的反应，及时调整药物剂量和种类，避免出现电解质紊乱、肾功能损害等副作用。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药物治疗与护理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药物治疗注意事项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https://d.book118.com/876153142110010100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2024-09-24T11:39:35.813</cp:lastPrinted>
  <dcterms:created xsi:type="dcterms:W3CDTF">2024-09-24T03:39:35Z</dcterms:created>
  <dcterms:modified xsi:type="dcterms:W3CDTF">2024-09-24T03:39:37Z</dcterms:modified>
</cp:coreProperties>
</file>