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1545D-9E25-4D01-91B7-F494A4210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C0217-B124-4571-8857-AD1A730B9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46774-113E-40C2-BB31-2E61F4619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BEA24-CDC2-4EA5-B3E9-994AA5F0D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6C31A6-27D6-449F-9115-3E2501253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C7FDF0-25DE-42D9-A54C-F3AB0E944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ACAEB3-B701-43A4-856B-0B60E8F00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F177E-650B-418E-A8FD-1B71B85F8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52C40-AF2B-494E-BBD1-7B97CCF17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00791-EC53-4FFB-859F-6E71A724E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A246E-8D47-48C3-AF33-B01507432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emf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54035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操作导尿术PPT\n## 1.导尿术的基本概念与重要性\n### 1.1导尿术的定义与目的\n### 1.2导尿术在临床护理中的应用\n### 1.3导尿术的重要性及意义\n## 2.导尿术的操作步骤与技巧\n### 2.1导尿术前的准备工作\n### 2.2导尿术中的操作步骤与技巧\n### 2.3导尿术后的护理与观察\n## 3.导尿术的适应症与禁忌症\n### 3.1导尿术的适应症\n### 3.2导尿术的禁忌症\n### 3.3导尿术的注意事项\n## 4.导尿术的并发症与预防\n### 4.1导尿术可能出现的并发症\n### 4.2导尿术并发症的预防措施\n### 4.3导尿术并发症的处理方法\n## 5.特殊患者的导尿术护理\n### 5.1老年患者的导尿术护理\n### 5.2儿童患者的导尿术护理\n### 5.3妊娠期患者的导尿术护理\n## 6.导尿术的护理管理与健康教育\n### 6.1导尿术的护理管理策略\n### 6.2导尿术的健康教育内容与方法\n### 6.3导尿术的持续质量改进与评估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护理操作导尿术PPT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导尿术的基本概念与重要性</a:t>
            </a:r>
            <a:endParaRPr/>
          </a:p>
        </p:txBody>
      </p:sp>
      <p:sp>
        <p:nvSpPr>
          <p:cNvPr id="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导尿术是一种护理操作</a:t>
                </a:r>
                <a:endParaRPr/>
              </a:p>
            </p:txBody>
          </p:sp>
          <p:sp>
            <p:nvSpPr>
              <p:cNvPr id="1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通过插入导尿管进入膀胱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引流出患者的尿液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缓解患者尿潴留症状</a:t>
                </a:r>
                <a:endParaRPr/>
              </a:p>
            </p:txBody>
          </p:sp>
          <p:sp>
            <p:nvSpPr>
              <p:cNvPr id="1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导尿术的目的</a:t>
                </a:r>
                <a:endParaRPr/>
              </a:p>
            </p:txBody>
          </p:sp>
          <p:sp>
            <p:nvSpPr>
              <p:cNvPr id="1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解除患者尿潴留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保护患者肾功能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便于观察患者尿液情况</a:t>
                </a:r>
                <a:endParaRPr/>
              </a:p>
            </p:txBody>
          </p:sp>
          <p:sp>
            <p:nvSpPr>
              <p:cNvPr id="1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导尿术的定义与目的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导尿术在临床护理中的应用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导尿术在临床护理中的应用广泛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手术前的准备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术后排尿困难的缓解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尿液收集</a:t>
                </a:r>
                <a:endParaRPr/>
              </a:p>
            </p:txBody>
          </p:sp>
          <p:pic>
            <p:nvPicPr>
              <p:cNvPr id="1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导尿术为患者提供舒适护理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</a:t>
                </a:r>
                <a:endParaRPr/>
              </a:p>
            </p:txBody>
          </p:sp>
          <p:pic>
            <p:nvPicPr>
              <p:cNvPr id="1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导尿术的重要性及意义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导尿术的重要性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维持患者生命体征稳定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预防泌尿系统感染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提高患者治疗效果</a:t>
                </a:r>
                <a:endParaRPr/>
              </a:p>
            </p:txBody>
          </p:sp>
          <p:pic>
            <p:nvPicPr>
              <p:cNvPr id="1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导尿术的意义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</a:t>
                </a:r>
                <a:endParaRPr/>
              </a:p>
            </p:txBody>
          </p:sp>
          <p:pic>
            <p:nvPicPr>
              <p:cNvPr id="1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导尿术的操作步骤与技巧</a:t>
            </a:r>
            <a:endParaRPr/>
          </a:p>
        </p:txBody>
      </p:sp>
      <p:sp>
        <p:nvSpPr>
          <p:cNvPr id="15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导尿术前的物品准备</a:t>
                </a:r>
                <a:endParaRPr/>
              </a:p>
            </p:txBody>
          </p:sp>
          <p:sp>
            <p:nvSpPr>
              <p:cNvPr id="1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润滑剂</a:t>
                </a:r>
                <a:endParaRPr/>
              </a:p>
            </p:txBody>
          </p:sp>
          <p:sp>
            <p:nvSpPr>
              <p:cNvPr id="1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导尿术前的患者评估</a:t>
                </a:r>
                <a:endParaRPr/>
              </a:p>
            </p:txBody>
          </p:sp>
          <p:sp>
            <p:nvSpPr>
              <p:cNvPr id="1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观察患者排尿情况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检查患者会阴部</a:t>
                </a:r>
                <a:endParaRPr/>
              </a:p>
            </p:txBody>
          </p:sp>
          <p:sp>
            <p:nvSpPr>
              <p:cNvPr id="1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导尿术前的准备工作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导尿术中的操作步骤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患者取适当体位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严格消毒会阴部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导尿管插入尿道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插入膀胱后注入尿液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固定导尿管并引流尿液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导尿术中的技巧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选择合适的导尿管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熟练掌握插入技巧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注意观察患者反应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导尿术中的操作步骤与技巧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导尿术后的护理与观察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导尿术后的护理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保持导尿管通畅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定期更换尿袋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保持会阴部清洁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导尿术后的观察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观察患者尿液情况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观察患者体温变化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观察患者腹部症状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导尿术的适应症与禁忌症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导尿术的适应症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导尿术的适应症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尿潴留患者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手术前准备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尿液收集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导尿术的禁忌症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导尿术的禁忌症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尿道狭窄患者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尿路感染患者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出血性疾病患者</a:t>
            </a:r>
            <a:endParaRPr/>
          </a:p>
        </p:txBody>
      </p:sp>
      <p:pic>
        <p:nvPicPr>
          <p:cNvPr id="19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导尿术的注意事项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导尿术的注意事项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严格掌握操作技巧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注意无菌操作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动作轻柔避免损伤</a:t>
            </a:r>
            <a:endParaRPr/>
          </a:p>
        </p:txBody>
      </p:sp>
      <p:cxnSp>
        <p:nvCxnSpPr>
          <p:cNvPr id="2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https://d.book118.com/876154035005010050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护理操作导尿术PPT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2024-09-15T02:27:41.197</cp:lastPrinted>
  <dcterms:created xsi:type="dcterms:W3CDTF">2024-09-14T18:27:41Z</dcterms:created>
  <dcterms:modified xsi:type="dcterms:W3CDTF">2024-09-14T18:27:43Z</dcterms:modified>
</cp:coreProperties>
</file>