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FFBBF-F301-485B-A826-978607641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7732C-9593-46B5-9E37-71D2ADF5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AE33C-DF14-4266-8F6E-6DCBE04F2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77DB2-F12F-4EF1-AE5D-79B6650A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320D6-E5E5-4D64-9417-25B33ED70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4ED44-2DC3-4F5C-A8E8-98FEDF85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048AF-E344-4ABD-BB61-B87874DC5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0E9CD-6470-4033-A516-F68B721B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B3618-EE73-4A50-A82E-3F634E7F2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E3F7D-A331-4A29-840C-8ABF475D7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DFB6E-3445-4B6B-B4D7-6F656A8E2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5513013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智能门锁项目投资计划书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xxxx-12-26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79" r="28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48" r="27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传统门锁存在易被破解、丢失钥匙等安全隐患，智能门锁通过技术手段解决了这些问题，提高了家庭安全性和便利性。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随着科技的发展和人们生活水平的提高，智能家居市场逐渐兴起，智能门锁作为智能家居的重要组成部分，市场需求不断增长。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开发具有自主知识产权的智能门锁产品，满足市场需求。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提高家庭安全性和便利性，提升用户体验。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实现智能门锁的批量生产和销售，占领市场份额。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智能门锁产品的研发、生产和销售。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建立完善的销售渠道和售后服务体系。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与合作伙伴建立长期稳定的合作关系，共同开拓市场。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消费者对智能门锁的需求持续增长，尤其在年轻一代中，由于对安全性和便利性的需求增加，智能门锁的接受度越来越高。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随着智能家居市场的快速发展，智能门锁作为智能家居的重要入口，其市场需求也相应增加。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目前市场上已经有多家智能门锁品牌，其中一些品牌已经占据了一定的市场份额。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竞争激烈，各品牌在技术、品质、价格和服务等方面展开激烈竞争，对投资者的市场进入和经营提出了更高的要求。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未来几年，智能门锁市场将继续保持快速增长态势，尤其在二三线城市和农村地区，市场潜力巨大。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随着技术的不断进步和应用场景的拓展，智能门锁将向更加智能化、安全化和个性化的方向发展。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智能门锁具备高度智能化功能，可以通过手机APP远程控制，实现一键开锁、定时开关锁等功能。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采用高强度材料和精密的机械结构，具备防撬、防钻、防破解等特性，有效保障家庭安全。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适用于多种门型和场景，如木门、防盗门、玻璃门等，满足不同家庭和商业场所的需求。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用户无需携带钥匙，只需通过指纹、密码、刷卡或手机等方式即可快速开锁。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采用最新的生物识别技术（如指纹识别、面部识别等）和加密技术，确保产品的先进性和安全性。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易于维护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具备自我诊断功能，能够及时发现并提示故障，方便用户和维修人员快速处理。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采用低功耗设计，延长电池使用寿命，同时符合环保标准，减少对环境的负担。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提供完善的售前、售中和售后服务，包括安装、调试、维修等，确保用户使用无忧。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针对追求品质和安全的家庭和企业用户，提供高端、智能化的门锁产品。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安防领域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作为智能家居系统的重要组成部分，与其他智能设备实现联动控制，提升家居智能化水平。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广泛应用于住宅、酒店、办公楼等场所，提供全方位的安全保障。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通信技术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采用低延迟、高带宽的通信技术，如Wi-Fi、蓝牙等，确保门锁与手机或其他智能设备的连接稳定可靠。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云服务平台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搭建安全可靠的云服务平台，用于存储和管理用户信息、门锁控制指令等数据。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智能门锁技术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选择具备高安全性、稳定性和便捷性的智能门锁技术，如指纹识别、面部识别、虹膜识别等。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技术选型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对智能门锁进行多轮测试和优化，确保产品在实际使用中表现良好。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根据需求设计智能门锁的硬件结构，包括锁体、锁芯、电路板、感应器等部件，确保结构紧凑、耐用。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软件编程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编写控制程序，实现门锁的开关控制、用户管理、远程控制等功能，并保证软件的安全性和稳定性。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技术实现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https://d.book118.com/876155130131010032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2024-08-31T16:21:03.714</cp:lastPrinted>
  <dcterms:created xsi:type="dcterms:W3CDTF">2024-08-31T08:21:03Z</dcterms:created>
  <dcterms:modified xsi:type="dcterms:W3CDTF">2024-08-31T08:21:06Z</dcterms:modified>
</cp:coreProperties>
</file>