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17A59-BD83-4FCD-A076-935C14E55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A1328-088C-4FBB-91A8-440275001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C8AC3-4F8F-493F-8456-07A7ED608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32EA5-7C52-429A-8408-F07538C2C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786713-F9AF-4239-9FBB-AA9203D2D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859D1B-32AE-4BE5-A193-FEE5F472E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EABD1E-A3F4-41DD-8E59-F5183AC15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15C32-19BB-4737-BAA0-3335C69AB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2AF5E-DB16-485A-B5D0-C7D943D16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032CA-C449-4860-B05B-7478F570A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BC628-93C6-4683-ABFB-13800C1B7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5521023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精神科特色护理ppt课件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精神科特色护理理念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精神科特色护理技术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精神科特色护理实践案例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精神科特色护理的未来发展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专业性、情感支持、全面性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精神科护理涉及对精神疾病患者的全面护理，包括药物治疗、生活照顾、心理支持和康复训练等。其特点在于需要具备专业的知识和技能，能够理解和应对患者的情感需求，并提供全面的护理服务。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625" r="266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改善生活质量、促进康复、维护社会稳定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对于改善患者的生活质量、促进其康复具有重要意义。通过有效的护理，患者能够更好地应对疾病，提高生活质量，并更好地融入社会。同时，精神科护理也有助于维护社会的稳定，减少因精神疾病引发的社会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历史演变、技术进步、未来趋势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的历史可以追溯到古代，其发展历程中经历了不同的阶段。随着医学技术的进步，精神科护理也在不断发展，新的治疗方法和技术不断涌现。未来，精神科护理将更加注重个性化、全面化和预防性，以更好地满足患者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精神科特色护理理念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以人为本，关注患者情感和需求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精神科患者常常面临情绪波动、焦虑、抑郁等问题，人文关怀护理强调关注患者的情感状态，提供温暖、理解和支持，以满足患者的心理需求。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人文关怀护理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运用心理学原理，促进患者心理健康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心理护理运用心理学原理，通过认知行为疗法、心理疏导等方式，帮助患者调整心态，增强自我认知和情绪管理能力，促进心理健康。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保障患者安全，预防意外事件发生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安全护理是精神科护理的重要环节，通过严格的安全管理制度、环境设施的改善以及患者的安全教育等措施，确保患者的人身安全，预防自残、自杀等意外事件的发生。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促进患者社会功能恢复，提高生活质量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康复护理的目标是帮助患者恢复社会功能，提高生活质量。通过康复训练、生活技能训练、职业能力训练等方式，帮助患者逐渐适应社会生活，增强独立生活的能力。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精神科特色护理技术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https://d.book118.com/876155210230010053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2024-09-20T18:19:07.959</cp:lastPrinted>
  <dcterms:created xsi:type="dcterms:W3CDTF">2024-09-20T10:19:07Z</dcterms:created>
  <dcterms:modified xsi:type="dcterms:W3CDTF">2024-09-20T10:19:09Z</dcterms:modified>
</cp:coreProperties>
</file>