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9A0A2C-51BD-443B-8AA9-7FF72E1F70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365C93-9AC9-419E-BA3F-89987A8A5A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FD913A-D7B5-45FB-980A-D48299E819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C39F19-CC4C-4030-99F0-EF35019FF4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7EDD8D1-E75C-442F-B56D-3AAF347717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85A7C2F-FC95-4D1F-9915-C5125D0DCB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AFD5D07-5942-4210-A358-D89405F0A8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DCAE35-B1BE-42D0-877E-8BA1145209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97671A-CE02-43DF-958D-1E25DE3100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085F8E-EBD1-4813-B279-5D73E177F6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8EC5C3-903F-4C13-880F-2F4C2E0E41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76155212230010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9654" y="1906269"/>
            <a:ext cx="5354727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精神科护理组长竞聘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76019" y="182803"/>
            <a:ext cx="2152650" cy="1200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71486" y="1338510"/>
            <a:ext cx="4991100" cy="452437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自我介绍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竞聘理由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工作经验分享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未来工作计划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结语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自我介绍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专业背景深厚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毕业于知名医学院校，拥有护理学学士学位，具备扎实的医学理论基础。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7917" r="27917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教育背景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总结词：经验丰富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详细描述：在精神科护理领域工作多年，积累了丰富的实践经验，能够熟练应对各种突发状况。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工作经历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总结词：技能全面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详细描述：具备护理技术、沟通技巧、团队协作等多方面的技能，擅长解决护理工作中的疑难问题。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个人技能与特长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竞聘理由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精神科护理涉及对精神障碍患者的护理，需要具备专业的知识和技能，同时也需要高度的责任心和耐心。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精神科护理工作的重要性和特殊性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随着社会对精神健康问题的关注度不断提高，精神科护理工作面临着更多的挑战和机遇，需要不断更新知识和技能，提高服务质量。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精神科护理工作的挑战和机遇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对精神科护理工作的认识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在精神科护理领域具备丰富的专业知识和实践经验，能够为患者提供科学、专业的护理服务。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具备丰富的专业知识和实践经验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能够有效地组织协调团队工作，与患者及其家属进行良好的沟通，确保护理工作的顺利进行。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具备良好的组织协调和沟通能力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能够针对护理工作中遇到的问题进行创新思考，提出有效的解决方案，提高护理工作的效率和质量。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具备创新和解决问题的能力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具备哪些能力胜任此岗位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促进团队协同发展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作为组长，能够更好地促进团队成员之间的协作，提高团队整体素质和服务水平。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提升个人职业发展空间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通过竞聘组长，能够提升个人在精神科护理领域的职业发展空间，为个人职业规划和发展奠定基础。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提高个人领导力和管理能力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通过竞聘组长，能够提高个人的领导力和管理能力，更好地为团队和患者服务。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竞聘组长对个人和团队发展的意义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https://d.book118.com/876155212230010053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45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2024-09-20T18:19:08.807</cp:lastPrinted>
  <dcterms:created xsi:type="dcterms:W3CDTF">2024-09-20T10:19:08Z</dcterms:created>
  <dcterms:modified xsi:type="dcterms:W3CDTF">2024-09-20T10:19:10Z</dcterms:modified>
</cp:coreProperties>
</file>