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1756E-8BFF-422D-AD7D-2730BF52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BF5E1-05B8-4954-BF3B-75E92CD07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884FA-E931-4AE4-AF4B-CBCB0AC83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9639C-BE44-412F-A962-4805E9AA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945B1F-019F-450E-BEE0-CF26D2A28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5D693-857F-4E65-A646-977D7FAE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A9AAE-A95F-4F3E-8F5F-D57253F4F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47532-86D0-40E1-8941-9449E55D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5B451C-32BE-45A0-9C1E-547E273BA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1A3669-C6B9-4456-93F3-B9CD622E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C954C-0096-4C66-9619-3E18E0501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00121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服务厅服务质量管理培训课件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服务厅服务质量管理方法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服务厅服务人员培训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335" r="343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服务质量的定义是指客户对服务的期望与实际感知之间的比较结果。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服务质量是指客户对服务的期望与实际感知之间的比较结果，包括可靠性、响应性、保证性、移情性和有形性等方面。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服务质量对于企业的成功至关重要，它影响客户满意度、忠诚度和企业的声誉。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服务质量是客户对服务的整体评价，它直接影响客户满意度和忠诚度。良好的服务质量能够提高客户满意度，增加回头客和口碑传播，从而提升企业的竞争力和市场份额。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企业应遵循客户为中心、全面质量、持续改进和员工参与的服务质量原则。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始终以客户为中心，了解客户需求并提供满足需求的服务。全面质量管理要求企业从整个组织的角度考虑服务质量，持续改进原则强调不断优化服务流程和提高服务质量，员工参与则鼓励员工参与服务质量管理，提高服务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11" r="37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服务人员应在接到客户需求后30秒内回应，避免客户长时间等待。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对于简单问题，服务人员应在5分钟内解决；复杂问题应在10分钟内给出解决方案。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处理时间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服务响应时间标准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服务流程应清晰明了，客户能够快速了解所需步骤。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服务流程应高效，避免客户长时间等待和繁琐的操作。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友好态度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服务人员应保持友好、热情的态度，尊重客户，礼貌待人。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服务人员应具备专业素养，能够解决客户问题并提供专业建议。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服务设施标准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舒适环境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服务厅应提供舒适的环境，包括适宜的温湿度、整洁的卫生等。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完善设施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服务厅应提供完善的设施，如等候区、咨询区、办理区等，以满足客户需求。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服务厅服务质量管理方法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定期进行顾客满意度调查，了解顾客对服务厅的满意度和需求。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顾客投诉处理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顾客建议收集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建立有效的投诉处理机制，及时处理顾客的投诉和意见。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鼓励顾客提供建议和意见，以不断改进服务厅的服务质量。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顾客反馈收集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定期评估服务厅的服务流程，确保流程顺畅、高效。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根据行业标准和顾客需求，制定服务厅的服务质量标准。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服务质量标准制定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对服务厅的服务质量进行实时监控，及时发现和解决问题。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https://d.book118.com/876200121142010055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2024-09-23T05:03:54.259</cp:lastPrinted>
  <dcterms:created xsi:type="dcterms:W3CDTF">2024-09-22T21:03:54Z</dcterms:created>
  <dcterms:modified xsi:type="dcterms:W3CDTF">2024-09-22T21:03:56Z</dcterms:modified>
</cp:coreProperties>
</file>