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991A5-34D3-4952-ADA4-9CC2E7D3A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5E390-AE83-42AB-92E9-C6A8B813F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7FEAA-BFA3-4D0E-A2B7-A00BD0774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30AC5-2388-4A14-951B-2C41F32D2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4CCF1C-67A1-431A-93C7-2A19205D6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2B55CB-BCEE-4372-98D7-56F455C30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86962F-939D-4DA4-80CA-A490C4520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33181-6AE4-4AA4-A87E-9844B2216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8571E-6FB2-4097-91A9-7C73F4B93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505C3-C6AD-4854-988E-DDB2D36C5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4C2F7-9B70-4D60-8203-9E8FDF96C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0012301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文化介绍类计划书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文化传承与保护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文化创新与发展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跨文化交流与融合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文化产业的现状与未来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通过本书的介绍，使读者对目标文化有更深入的了解，促进不同文化之间的交流和理解。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文化交流与推广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针对读者对目标文化的兴趣和好奇心，提供全面、准确、有趣的文化信息。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满足读者需求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通过本书的出版和推广，促进目标文化的相关产业发展，如旅游、艺术、教育等。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推动文化产业发展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文化的定义与特点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文化元素分析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文化影响与贡献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文化交流与融合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32" r="113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3720" b="372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阐述目标文化的定义、历史背景、主要特点和价值观念。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分析目标文化中的语言、艺术、历史、宗教、风俗习惯等文化元素。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探讨目标文化对当地社会和全球文化的影响与贡献。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介绍目标文化与其他文化的交流融合情况，以及在全球化背景下的文化发展趋势。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文化的定义与特点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文化的定义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文化是一个社会或群体所共有的知识、信仰、艺术、道德、法律、习俗以及任何其他能力和习惯的总和。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文化的特点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文化具有共享性、习得性、整合性、象征性和适应性等特点。它是人类创造的精神财富，能够影响人们的行为、价值观和思维方式。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文化的分类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文化可以分为物质文化、制度文化和精神文化三个层次。物质文化是指人类创造的物质产品及其所体现的技术水平；制度文化是指社会规范、法律制度等；精神文化则包括宗教信仰、价值观念、文学艺术等。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文化的内容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文化的内容丰富多样，包括语言、文字、艺术、科技、教育、宗教、哲学、历史等方面。这些元素共同构成了一个社会的文化体系，反映了该社会的精神面貌和发展水平。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文化的起源可以追溯到人类社会的早期阶段，随着人类生产力的提高和社会的进步，文化逐渐产生并发展起来。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文化的起源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文化的发展是一个不断积累、创新和传播的过程。不同文化之间在交流中相互借鉴、融合，形成了丰富多彩的世界文化景观。同时，文化的发展也受到社会、政治、经济等多种因素的影响。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文化的发展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文化传承与保护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延续历史文脉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文化传承是连接过去、现在和未来的桥梁，通过传承，我们能够了解历史、理解当下、展望未来。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弘扬民族精神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文化是一个民族的灵魂，通过传承本民族文化，能够激发民族自豪感和凝聚力。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多元文化是社会和谐的基石，通过传承不同文化，能够增进相互理解和尊重，促进社会和谐。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文化传承的重要性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组织丰富多彩的文化活动，如文艺演出、民俗展示、节庆活动等，让人们在参与中感受文化的魅力。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教育传承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通过学校教育和家庭教育，将文化知识、价值观念和技能技巧传递给下一代。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利用书籍、报刊、影视、网络等媒体，广泛传播文化知识，提高公众文化素养。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文化传承的方式与手段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维护文化多样性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文化多样性是人类社会的宝贵财富，保护不同文化有助于促进世界文化繁荣和进步。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制定法律法规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建立健全文化遗产保护法律法规体系，明确保护范围、对象和措施，加大执法力度。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开展国际合作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加强与国际组织和相关国家的合作与交流，共同致力于全球文化遗产的保护与传承。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保护文化遗产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文化遗产是一个国家和民族历史文化成就的重要标志，加强保护有助于延续历史文脉和弘扬民族精神。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文化与经济、社会和环境密切相关，加强文化保护有助于推动可持续发展和构建人类命运共同体。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通过媒体宣传、学校教育、社区活动等多种途径，提高公众对文化遗产保护的认识和意识。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文化保护的意义与措施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文化创新与发展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722" r="39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35" r="307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文化创新是指在传统文化基础上，通过引入新元素、新思想和新方法，创造出具有独特价值和时代特征的文化成果的过程。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文化创新定义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文化创新是推动文化发展的重要动力，能够提升文化的内涵和品质，增强文化的吸引力和影响力，促进文化的传承和发展。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文化创新的意义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文化创新的概念与意义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深入研究和挖掘传统文化中的优秀元素，将其与现代文化相结合，形成新的文化成果。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挖掘传统文化资源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借鉴外来文化精华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鼓励文化创新实践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833" r="19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积极吸收和借鉴外来文化中的有益成分，与本土文化相融合，创造出具有独特魅力的新文化。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通过举办文化活动、文化赛事等，鼓励和支持文化创新实践，推动文化创新的深入发展。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文化创新的途径与方法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https://d.book118.com/876200123013010041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2024-09-07T19:17:14.086</cp:lastPrinted>
  <dcterms:created xsi:type="dcterms:W3CDTF">2024-09-07T11:17:14Z</dcterms:created>
  <dcterms:modified xsi:type="dcterms:W3CDTF">2024-09-07T11:17:16Z</dcterms:modified>
</cp:coreProperties>
</file>