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6B3376-55E0-4297-BD1D-5C02253FA3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4B4A54-FE92-4FEA-BBFD-A4EC472FDC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5C06DF-9042-483D-8C1A-147ED790C7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0AFD9E-284F-4CF8-B889-98F443B34F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2D2662-BABC-4E49-80D9-C1ABD13780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8E6EB7-C547-40FF-B7EB-F8BEF324D5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608BF6-0C07-465C-8551-A3FD6932DF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89D005-BB78-4B66-8027-121180FE5D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AF0993-D9D4-4649-A5DD-A4B57603F9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36A0A4-35C5-4ACD-AB92-95E15B3D95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23CC0A-986C-4A70-B7B8-EBA67ED66A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620105512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石油市场趋势与前景分析</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石油市场概述
 全球石油供需现状
 石油价格走势分析
 石油市场的主要影响因素
 石油市场的挑战与机遇
 技术进步与石油市场
 石油市场的未来展望
 结论与建议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石油市场概述</a:t>
            </a:r>
          </a:p>
        </p:txBody>
      </p:sp>
      <p:sp>
        <p:nvSpPr>
          <p:cNvPr id="3" name="Subtitle 2"/>
          <p:cNvSpPr>
            <a:spLocks noGrp="1"/>
          </p:cNvSpPr>
          <p:nvPr>
            <p:ph type="subTitle" idx="1"/>
          </p:nvPr>
        </p:nvSpPr>
        <p:spPr/>
        <p:txBody>
          <a:bodyPr/>
          <a:lstStyle/>
          <a:p>
            <a:r>
              <a:t>石油市场趋势与前景分析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石油市场概述</a:t>
            </a:r>
          </a:p>
        </p:txBody>
      </p:sp>
      <p:sp>
        <p:nvSpPr>
          <p:cNvPr id="3" name="Content Placeholder 2"/>
          <p:cNvSpPr>
            <a:spLocks noGrp="1"/>
          </p:cNvSpPr>
          <p:nvPr>
            <p:ph sz="half" idx="2"/>
          </p:nvPr>
        </p:nvSpPr>
        <p:spPr/>
        <p:txBody>
          <a:bodyPr/>
          <a:lstStyle/>
          <a:p>
            <a:r>
              <a:t>1.石油市场是全球能源体系的核心，对全球经济有着重要影响。</a:t>
            </a:r>
          </a:p>
          <a:p>
            <a:r>
              <a:t>2.石油市场的波动会直接影响到各国的经济增长、工业生产和国际贸易。</a:t>
            </a:r>
          </a:p>
          <a:p>
            <a:r>
              <a:t>3.随着全球化的发展，各国对石油市场的依赖程度逐渐增加。</a:t>
            </a:r>
          </a:p>
          <a:p/>
        </p:txBody>
      </p:sp>
      <p:sp>
        <p:nvSpPr>
          <p:cNvPr id="4" name="Text Placeholder 3"/>
          <p:cNvSpPr>
            <a:spLocks noGrp="1"/>
          </p:cNvSpPr>
          <p:nvPr>
            <p:ph type="body" idx="3"/>
          </p:nvPr>
        </p:nvSpPr>
        <p:spPr/>
        <p:txBody>
          <a:bodyPr/>
          <a:lstStyle/>
          <a:p>
            <a:r>
              <a:t>石油市场的历史演变</a:t>
            </a:r>
          </a:p>
        </p:txBody>
      </p:sp>
      <p:sp>
        <p:nvSpPr>
          <p:cNvPr id="5" name="Content Placeholder 4"/>
          <p:cNvSpPr>
            <a:spLocks noGrp="1"/>
          </p:cNvSpPr>
          <p:nvPr>
            <p:ph sz="half" idx="4"/>
          </p:nvPr>
        </p:nvSpPr>
        <p:spPr/>
        <p:txBody>
          <a:bodyPr/>
          <a:lstStyle/>
          <a:p>
            <a:r>
              <a:t>1.石油市场经历了从垄断到竞争的过程，目前形成了多元化的市场格局。</a:t>
            </a:r>
          </a:p>
          <a:p>
            <a:r>
              <a:t>2.技术进步和环保政策对石油市场产生了重要影响，推动了市场的变革。</a:t>
            </a:r>
          </a:p>
          <a:p>
            <a:r>
              <a:t>3.未来，石油市场将继续朝着更加开放、透明和高效的方向发展。</a:t>
            </a:r>
          </a:p>
          <a:p/>
        </p:txBody>
      </p:sp>
      <p:sp>
        <p:nvSpPr>
          <p:cNvPr id="6" name="Text Placeholder 5"/>
          <p:cNvSpPr>
            <a:spLocks noGrp="1"/>
          </p:cNvSpPr>
          <p:nvPr>
            <p:ph type="body" idx="1"/>
          </p:nvPr>
        </p:nvSpPr>
        <p:spPr/>
        <p:txBody>
          <a:bodyPr/>
          <a:lstStyle/>
          <a:p>
            <a:r>
              <a:t>石油市场的定义与重要性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石油市场概述</a:t>
            </a:r>
          </a:p>
        </p:txBody>
      </p:sp>
      <p:sp>
        <p:nvSpPr>
          <p:cNvPr id="3" name="Content Placeholder 2"/>
          <p:cNvSpPr>
            <a:spLocks noGrp="1"/>
          </p:cNvSpPr>
          <p:nvPr>
            <p:ph sz="half" idx="2"/>
          </p:nvPr>
        </p:nvSpPr>
        <p:spPr/>
        <p:txBody>
          <a:bodyPr/>
          <a:lstStyle/>
          <a:p>
            <a:r>
              <a:t>1.石油市场的供需关系受到全球经济、地缘政治、气候变化等多种因素的影响。</a:t>
            </a:r>
          </a:p>
          <a:p>
            <a:r>
              <a:t>2.供应方面，主要产油国的产量和政策对市场价格有着重要影响。</a:t>
            </a:r>
          </a:p>
          <a:p>
            <a:r>
              <a:t>3.需求方面，经济增长、工业发展和人口变化等因素都会影响石油需求。</a:t>
            </a:r>
          </a:p>
          <a:p/>
        </p:txBody>
      </p:sp>
      <p:sp>
        <p:nvSpPr>
          <p:cNvPr id="4" name="Text Placeholder 3"/>
          <p:cNvSpPr>
            <a:spLocks noGrp="1"/>
          </p:cNvSpPr>
          <p:nvPr>
            <p:ph type="body" idx="3"/>
          </p:nvPr>
        </p:nvSpPr>
        <p:spPr/>
        <p:txBody>
          <a:bodyPr/>
          <a:lstStyle/>
          <a:p>
            <a:r>
              <a:t>石油市场的价格波动</a:t>
            </a:r>
          </a:p>
        </p:txBody>
      </p:sp>
      <p:sp>
        <p:nvSpPr>
          <p:cNvPr id="5" name="Content Placeholder 4"/>
          <p:cNvSpPr>
            <a:spLocks noGrp="1"/>
          </p:cNvSpPr>
          <p:nvPr>
            <p:ph sz="half" idx="4"/>
          </p:nvPr>
        </p:nvSpPr>
        <p:spPr/>
        <p:txBody>
          <a:bodyPr/>
          <a:lstStyle/>
          <a:p>
            <a:r>
              <a:t>1.石油市场价格波动的主要原因包括供需关系、地缘政治风险、金融市场动荡等。</a:t>
            </a:r>
          </a:p>
          <a:p>
            <a:r>
              <a:t>2.价格波动对各国经济和石油产业都会产生重大影响，需要密切关注。</a:t>
            </a:r>
          </a:p>
          <a:p>
            <a:r>
              <a:t>3.通过多元化能源供应和建立战略储备等方式，可以降低价格波动的影响。</a:t>
            </a:r>
          </a:p>
          <a:p/>
        </p:txBody>
      </p:sp>
      <p:sp>
        <p:nvSpPr>
          <p:cNvPr id="6" name="Text Placeholder 5"/>
          <p:cNvSpPr>
            <a:spLocks noGrp="1"/>
          </p:cNvSpPr>
          <p:nvPr>
            <p:ph type="body" idx="1"/>
          </p:nvPr>
        </p:nvSpPr>
        <p:spPr/>
        <p:txBody>
          <a:bodyPr/>
          <a:lstStyle/>
          <a:p>
            <a:r>
              <a:t>石油市场的供需关系</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石油市场概述</a:t>
            </a:r>
          </a:p>
        </p:txBody>
      </p:sp>
      <p:sp>
        <p:nvSpPr>
          <p:cNvPr id="3" name="Text Placeholder 2"/>
          <p:cNvSpPr>
            <a:spLocks noGrp="1"/>
          </p:cNvSpPr>
          <p:nvPr>
            <p:ph type="body" idx="1"/>
          </p:nvPr>
        </p:nvSpPr>
        <p:spPr/>
        <p:txBody>
          <a:bodyPr/>
          <a:lstStyle/>
          <a:p>
            <a:r>
              <a:t>石油市场的未来展望</a:t>
            </a:r>
          </a:p>
        </p:txBody>
      </p:sp>
      <p:sp>
        <p:nvSpPr>
          <p:cNvPr id="4" name="Content Placeholder 3"/>
          <p:cNvSpPr>
            <a:spLocks noGrp="1"/>
          </p:cNvSpPr>
          <p:nvPr>
            <p:ph sz="half" idx="2"/>
          </p:nvPr>
        </p:nvSpPr>
        <p:spPr/>
        <p:txBody>
          <a:bodyPr/>
          <a:lstStyle/>
          <a:p>
            <a:r>
              <a:t>1.随着清洁能源技术的发展和环保政策的加强，石油市场将面临更加严峻的挑战。</a:t>
            </a:r>
          </a:p>
          <a:p>
            <a:r>
              <a:t>2.未来，石油市场需要更加注重技术创新和提高效率，以适应不断变化的市场环境。</a:t>
            </a:r>
          </a:p>
          <a:p>
            <a:r>
              <a:t>3.同时，加强国际合作和建立更加稳定的市场机制也是未来石油市场发展的重要方向。</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全球石油供需现状</a:t>
            </a:r>
          </a:p>
        </p:txBody>
      </p:sp>
      <p:sp>
        <p:nvSpPr>
          <p:cNvPr id="3" name="Subtitle 2"/>
          <p:cNvSpPr>
            <a:spLocks noGrp="1"/>
          </p:cNvSpPr>
          <p:nvPr>
            <p:ph type="subTitle" idx="1"/>
          </p:nvPr>
        </p:nvSpPr>
        <p:spPr/>
        <p:txBody>
          <a:bodyPr/>
          <a:lstStyle/>
          <a:p>
            <a:r>
              <a:t>石油市场趋势与前景分析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全球石油供需现状</a:t>
            </a:r>
          </a:p>
        </p:txBody>
      </p:sp>
      <p:sp>
        <p:nvSpPr>
          <p:cNvPr id="3" name="Text Placeholder 2"/>
          <p:cNvSpPr>
            <a:spLocks noGrp="1"/>
          </p:cNvSpPr>
          <p:nvPr>
            <p:ph type="body" idx="1"/>
          </p:nvPr>
        </p:nvSpPr>
        <p:spPr/>
        <p:txBody>
          <a:bodyPr/>
          <a:lstStyle/>
          <a:p>
            <a:r>
              <a:t>全球石油供应现状</a:t>
            </a:r>
          </a:p>
        </p:txBody>
      </p:sp>
      <p:sp>
        <p:nvSpPr>
          <p:cNvPr id="4" name="Content Placeholder 3"/>
          <p:cNvSpPr>
            <a:spLocks noGrp="1"/>
          </p:cNvSpPr>
          <p:nvPr>
            <p:ph sz="half" idx="2"/>
          </p:nvPr>
        </p:nvSpPr>
        <p:spPr/>
        <p:txBody>
          <a:bodyPr/>
          <a:lstStyle/>
          <a:p>
            <a:r>
              <a:t>1.近年来，全球石油供应逐渐趋于稳定，主要产油国的产量策略对市场价格产生重大影响。</a:t>
            </a:r>
          </a:p>
          <a:p>
            <a:r>
              <a:t>2.美国页岩油产量的持续增长，对全球石油供应格局产生了重要影响。</a:t>
            </a:r>
          </a:p>
          <a:p>
            <a:r>
              <a:t>3.随着清洁能源技术的发展，部分国家对化石燃料的依赖度逐渐降低，对未来全球石油供应造成一定压力。</a:t>
            </a:r>
          </a:p>
          <a:p/>
        </p:txBody>
      </p:sp>
      <p:sp>
        <p:nvSpPr>
          <p:cNvPr id="5" name="Text Placeholder 4"/>
          <p:cNvSpPr>
            <a:spLocks noGrp="1"/>
          </p:cNvSpPr>
          <p:nvPr>
            <p:ph type="body" idx="3"/>
          </p:nvPr>
        </p:nvSpPr>
        <p:spPr/>
        <p:txBody>
          <a:bodyPr/>
          <a:lstStyle/>
          <a:p>
            <a:r>
              <a:t>全球石油需求现状</a:t>
            </a:r>
          </a:p>
        </p:txBody>
      </p:sp>
      <p:sp>
        <p:nvSpPr>
          <p:cNvPr id="6" name="Content Placeholder 5"/>
          <p:cNvSpPr>
            <a:spLocks noGrp="1"/>
          </p:cNvSpPr>
          <p:nvPr>
            <p:ph sz="half" idx="4"/>
          </p:nvPr>
        </p:nvSpPr>
        <p:spPr/>
        <p:txBody>
          <a:bodyPr/>
          <a:lstStyle/>
          <a:p>
            <a:r>
              <a:t>1.随着全球经济的复苏，石油需求呈现出稳步增长的态势。</a:t>
            </a:r>
          </a:p>
          <a:p>
            <a:r>
              <a:t>2.交通运输、工业和电力等行业仍然是石油需求的主要领域，但随着能源结构的转型，这些领域对石油的需求增长速度逐渐放缓。</a:t>
            </a:r>
          </a:p>
          <a:p>
            <a:r>
              <a:t>3.新兴市场和发展中国家的经济增长，以及对能源需求的增加，将继续推动全球石油需求的增长。</a:t>
            </a:r>
          </a:p>
          <a:p>
            <a:r>
              <a:t>以上内容仅供参考，如需获取更多信息，建议您查阅相关网站或咨询专业人士。</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石油价格走势分析</a:t>
            </a:r>
          </a:p>
        </p:txBody>
      </p:sp>
      <p:sp>
        <p:nvSpPr>
          <p:cNvPr id="3" name="Subtitle 2"/>
          <p:cNvSpPr>
            <a:spLocks noGrp="1"/>
          </p:cNvSpPr>
          <p:nvPr>
            <p:ph type="subTitle" idx="1"/>
          </p:nvPr>
        </p:nvSpPr>
        <p:spPr/>
        <p:txBody>
          <a:bodyPr/>
          <a:lstStyle/>
          <a:p>
            <a:r>
              <a:t>石油市场趋势与前景分析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石油价格走势分析</a:t>
            </a:r>
          </a:p>
        </p:txBody>
      </p:sp>
      <p:sp>
        <p:nvSpPr>
          <p:cNvPr id="3" name="Text Placeholder 2"/>
          <p:cNvSpPr>
            <a:spLocks noGrp="1"/>
          </p:cNvSpPr>
          <p:nvPr>
            <p:ph type="body" idx="1"/>
          </p:nvPr>
        </p:nvSpPr>
        <p:spPr/>
        <p:txBody>
          <a:bodyPr/>
          <a:lstStyle/>
          <a:p>
            <a:r>
              <a:t>石油价格走势的历史回顾</a:t>
            </a:r>
          </a:p>
        </p:txBody>
      </p:sp>
      <p:sp>
        <p:nvSpPr>
          <p:cNvPr id="4" name="Content Placeholder 3"/>
          <p:cNvSpPr>
            <a:spLocks noGrp="1"/>
          </p:cNvSpPr>
          <p:nvPr>
            <p:ph sz="half" idx="2"/>
          </p:nvPr>
        </p:nvSpPr>
        <p:spPr/>
        <p:txBody>
          <a:bodyPr/>
          <a:lstStyle/>
          <a:p>
            <a:r>
              <a:t>1.石油价格受到全球供需关系的影响，近年来经历了较大的波动。</a:t>
            </a:r>
          </a:p>
          <a:p>
            <a:r>
              <a:t>2.历史数据显示，石油价格与全球经济发展趋势密切相关。</a:t>
            </a:r>
          </a:p>
          <a:p>
            <a:r>
              <a:t>3.地缘政治等因素也会对石油价格产生重大影响。</a:t>
            </a:r>
          </a:p>
          <a:p/>
        </p:txBody>
      </p:sp>
      <p:sp>
        <p:nvSpPr>
          <p:cNvPr id="5" name="Text Placeholder 4"/>
          <p:cNvSpPr>
            <a:spLocks noGrp="1"/>
          </p:cNvSpPr>
          <p:nvPr>
            <p:ph type="body" idx="3"/>
          </p:nvPr>
        </p:nvSpPr>
        <p:spPr/>
        <p:txBody>
          <a:bodyPr/>
          <a:lstStyle/>
          <a:p>
            <a:r>
              <a:t>影响石油价格的主要因素</a:t>
            </a:r>
          </a:p>
        </p:txBody>
      </p:sp>
      <p:sp>
        <p:nvSpPr>
          <p:cNvPr id="6" name="Content Placeholder 5"/>
          <p:cNvSpPr>
            <a:spLocks noGrp="1"/>
          </p:cNvSpPr>
          <p:nvPr>
            <p:ph sz="half" idx="4"/>
          </p:nvPr>
        </p:nvSpPr>
        <p:spPr/>
        <p:txBody>
          <a:bodyPr/>
          <a:lstStyle/>
          <a:p>
            <a:r>
              <a:t>1.全球供需关系是决定石油价格的重要因素，供应过剩会导致价格下跌，而供应不足则会导致价格上涨。</a:t>
            </a:r>
          </a:p>
          <a:p>
            <a:r>
              <a:t>2.经济发展和政策变化也会影响石油价格，例如各国对新能源的政策和疫情的影响等。</a:t>
            </a:r>
          </a:p>
          <a:p>
            <a:r>
              <a:t>3.地缘政治风险和突发事件也会对石油价格产生重大影响。</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石油价格走势分析</a:t>
            </a:r>
          </a:p>
        </p:txBody>
      </p:sp>
      <p:sp>
        <p:nvSpPr>
          <p:cNvPr id="3" name="Text Placeholder 2"/>
          <p:cNvSpPr>
            <a:spLocks noGrp="1"/>
          </p:cNvSpPr>
          <p:nvPr>
            <p:ph type="body" idx="1"/>
          </p:nvPr>
        </p:nvSpPr>
        <p:spPr/>
        <p:txBody>
          <a:bodyPr/>
          <a:lstStyle/>
          <a:p>
            <a:r>
              <a:t>石油市场的现状</a:t>
            </a:r>
          </a:p>
        </p:txBody>
      </p:sp>
      <p:sp>
        <p:nvSpPr>
          <p:cNvPr id="4" name="Content Placeholder 3"/>
          <p:cNvSpPr>
            <a:spLocks noGrp="1"/>
          </p:cNvSpPr>
          <p:nvPr>
            <p:ph sz="half" idx="2"/>
          </p:nvPr>
        </p:nvSpPr>
        <p:spPr/>
        <p:txBody>
          <a:bodyPr/>
          <a:lstStyle/>
          <a:p>
            <a:r>
              <a:t>1.当前全球石油市场处于供需相对平衡的状态，但局部地区仍存在供应紧张的情况。</a:t>
            </a:r>
          </a:p>
          <a:p>
            <a:r>
              <a:t>2.随着经济的发展和技术的不断进步，石油市场面临着新的挑战和机遇。</a:t>
            </a:r>
          </a:p>
          <a:p/>
        </p:txBody>
      </p:sp>
      <p:sp>
        <p:nvSpPr>
          <p:cNvPr id="5" name="Text Placeholder 4"/>
          <p:cNvSpPr>
            <a:spLocks noGrp="1"/>
          </p:cNvSpPr>
          <p:nvPr>
            <p:ph type="body" idx="3"/>
          </p:nvPr>
        </p:nvSpPr>
        <p:spPr/>
        <p:txBody>
          <a:bodyPr/>
          <a:lstStyle/>
          <a:p>
            <a:r>
              <a:t>石油价格走势的预测</a:t>
            </a:r>
          </a:p>
        </p:txBody>
      </p:sp>
      <p:sp>
        <p:nvSpPr>
          <p:cNvPr id="6" name="Content Placeholder 5"/>
          <p:cNvSpPr>
            <a:spLocks noGrp="1"/>
          </p:cNvSpPr>
          <p:nvPr>
            <p:ph sz="half" idx="4"/>
          </p:nvPr>
        </p:nvSpPr>
        <p:spPr/>
        <p:txBody>
          <a:bodyPr/>
          <a:lstStyle/>
          <a:p>
            <a:r>
              <a:t>1.根据历史数据和市场情况，预计未来一段时间内石油价格仍将保持波动。</a:t>
            </a:r>
          </a:p>
          <a:p>
            <a:r>
              <a:t>2.随着全球经济的复苏和技术的不断进步，石油市场有望保持稳定的发展态势。</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石油价格走势分析</a:t>
            </a:r>
          </a:p>
        </p:txBody>
      </p:sp>
      <p:sp>
        <p:nvSpPr>
          <p:cNvPr id="3" name="Text Placeholder 2"/>
          <p:cNvSpPr>
            <a:spLocks noGrp="1"/>
          </p:cNvSpPr>
          <p:nvPr>
            <p:ph type="body" idx="1"/>
          </p:nvPr>
        </p:nvSpPr>
        <p:spPr/>
        <p:txBody>
          <a:bodyPr/>
          <a:lstStyle/>
          <a:p>
            <a:r>
              <a:t>石油行业的发展趋势</a:t>
            </a:r>
          </a:p>
        </p:txBody>
      </p:sp>
      <p:sp>
        <p:nvSpPr>
          <p:cNvPr id="4" name="Content Placeholder 3"/>
          <p:cNvSpPr>
            <a:spLocks noGrp="1"/>
          </p:cNvSpPr>
          <p:nvPr>
            <p:ph sz="half" idx="2"/>
          </p:nvPr>
        </p:nvSpPr>
        <p:spPr/>
        <p:txBody>
          <a:bodyPr/>
          <a:lstStyle/>
          <a:p>
            <a:r>
              <a:t>1.石油行业将继续朝着数字化、智能化方向发展，提高生产效率和降低成本。</a:t>
            </a:r>
          </a:p>
          <a:p>
            <a:r>
              <a:t>2.同时，石油行业也需要加强环保和可持续发展，推广清洁能源和减少对环境的影响。</a:t>
            </a:r>
          </a:p>
          <a:p/>
        </p:txBody>
      </p:sp>
      <p:sp>
        <p:nvSpPr>
          <p:cNvPr id="5" name="Text Placeholder 4"/>
          <p:cNvSpPr>
            <a:spLocks noGrp="1"/>
          </p:cNvSpPr>
          <p:nvPr>
            <p:ph type="body" idx="3"/>
          </p:nvPr>
        </p:nvSpPr>
        <p:spPr/>
        <p:txBody>
          <a:bodyPr/>
          <a:lstStyle/>
          <a:p>
            <a:r>
              <a:t>结论与建议</a:t>
            </a:r>
          </a:p>
        </p:txBody>
      </p:sp>
      <p:sp>
        <p:nvSpPr>
          <p:cNvPr id="6" name="Content Placeholder 5"/>
          <p:cNvSpPr>
            <a:spLocks noGrp="1"/>
          </p:cNvSpPr>
          <p:nvPr>
            <p:ph sz="half" idx="4"/>
          </p:nvPr>
        </p:nvSpPr>
        <p:spPr/>
        <p:txBody>
          <a:bodyPr/>
          <a:lstStyle/>
          <a:p>
            <a:r>
              <a:t>1.石油价格走势受到多种因素的影响，需要密切关注市场动态和全球经济形势。</a:t>
            </a:r>
          </a:p>
          <a:p>
            <a:r>
              <a:t>2.石油企业需要加强技术创新和可持续发展，提高竞争力和适应能力。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石油市场的主要影响因素</a:t>
            </a:r>
          </a:p>
        </p:txBody>
      </p:sp>
      <p:sp>
        <p:nvSpPr>
          <p:cNvPr id="3" name="Subtitle 2"/>
          <p:cNvSpPr>
            <a:spLocks noGrp="1"/>
          </p:cNvSpPr>
          <p:nvPr>
            <p:ph type="subTitle" idx="1"/>
          </p:nvPr>
        </p:nvSpPr>
        <p:spPr/>
        <p:txBody>
          <a:bodyPr/>
          <a:lstStyle/>
          <a:p>
            <a:r>
              <a:t>石油市场趋势与前景分析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石油市场的主要影响因素</a:t>
            </a:r>
          </a:p>
        </p:txBody>
      </p:sp>
      <p:sp>
        <p:nvSpPr>
          <p:cNvPr id="3" name="Text Placeholder 2"/>
          <p:cNvSpPr>
            <a:spLocks noGrp="1"/>
          </p:cNvSpPr>
          <p:nvPr>
            <p:ph type="body" idx="1"/>
          </p:nvPr>
        </p:nvSpPr>
        <p:spPr/>
        <p:txBody>
          <a:bodyPr/>
          <a:lstStyle/>
          <a:p>
            <a:r>
              <a:t>供需平衡</a:t>
            </a:r>
          </a:p>
        </p:txBody>
      </p:sp>
      <p:sp>
        <p:nvSpPr>
          <p:cNvPr id="4" name="Content Placeholder 3"/>
          <p:cNvSpPr>
            <a:spLocks noGrp="1"/>
          </p:cNvSpPr>
          <p:nvPr>
            <p:ph sz="half" idx="2"/>
          </p:nvPr>
        </p:nvSpPr>
        <p:spPr/>
        <p:txBody>
          <a:bodyPr/>
          <a:lstStyle/>
          <a:p>
            <a:r>
              <a:t>1.全球经济增长和工业化进程是影响石油需求的主要因素，随着新兴经济体的崛起，需求将持续增长。</a:t>
            </a:r>
          </a:p>
          <a:p>
            <a:r>
              <a:t>2.石油供给受到产能、政治稳定和地质条件等多方面因素的影响，需要密切关注主要产油国的政策动向。</a:t>
            </a:r>
          </a:p>
          <a:p>
            <a:r>
              <a:t>3.供需平衡对石油价格具有重要影响，需要通过精准的数据分析和市场预测来把握。</a:t>
            </a:r>
          </a:p>
          <a:p/>
        </p:txBody>
      </p:sp>
      <p:sp>
        <p:nvSpPr>
          <p:cNvPr id="5" name="Text Placeholder 4"/>
          <p:cNvSpPr>
            <a:spLocks noGrp="1"/>
          </p:cNvSpPr>
          <p:nvPr>
            <p:ph type="body" idx="3"/>
          </p:nvPr>
        </p:nvSpPr>
        <p:spPr/>
        <p:txBody>
          <a:bodyPr/>
          <a:lstStyle/>
          <a:p>
            <a:r>
              <a:t>地缘政治风险</a:t>
            </a:r>
          </a:p>
        </p:txBody>
      </p:sp>
      <p:sp>
        <p:nvSpPr>
          <p:cNvPr id="6" name="Content Placeholder 5"/>
          <p:cNvSpPr>
            <a:spLocks noGrp="1"/>
          </p:cNvSpPr>
          <p:nvPr>
            <p:ph sz="half" idx="4"/>
          </p:nvPr>
        </p:nvSpPr>
        <p:spPr/>
        <p:txBody>
          <a:bodyPr/>
          <a:lstStyle/>
          <a:p>
            <a:r>
              <a:t>1.石油生产主要集中在几个地缘政治风险较高的地区，如中东和非洲，这些地区的局势不稳定可能对石油供应造成冲击。</a:t>
            </a:r>
          </a:p>
          <a:p>
            <a:r>
              <a:t>2.地缘政治风险还包括贸易保护主义、制裁等因素，这些都会对石油市场产生重大影响。</a:t>
            </a:r>
          </a:p>
          <a:p>
            <a:r>
              <a:t>3.为了降低风险，石油企业需要加强地缘政治风险的评估和预警，提前采取应对措施。</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https://d.book118.com/876201055124010034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石油市场概述</vt:lpstr>
      <vt:lpstr> 石油市场概述</vt:lpstr>
      <vt:lpstr> 石油市场概述</vt:lpstr>
      <vt:lpstr> 石油市场概述</vt:lpstr>
      <vt:lpstr> 全球石油供需现状</vt:lpstr>
      <vt:lpstr> 全球石油供需现状</vt:lpstr>
      <vt:lpstr> 石油价格走势分析</vt:lpstr>
      <vt:lpstr> 石油价格走势分析</vt:lpstr>
      <vt:lpstr> 石油价格走势分析</vt:lpstr>
      <vt:lpstr> 石油价格走势分析</vt:lpstr>
      <vt:lpstr> 石油市场的主要影响因素</vt:lpstr>
      <vt:lpstr> 石油市场的主要影响因素</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2024-09-03T20:00:45.066</cp:lastPrinted>
  <dcterms:created xsi:type="dcterms:W3CDTF">2024-09-03T12:00:45Z</dcterms:created>
  <dcterms:modified xsi:type="dcterms:W3CDTF">2024-09-03T12:00:47Z</dcterms:modified>
</cp:coreProperties>
</file>