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9F624-2252-495B-8B0A-0FBFFA6E2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9A064-2BF5-408A-B635-FDCE46BAA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B9BE7-5BF0-44FA-B972-F7EAB70D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8CF79-53AF-47A3-BCCC-0E10A8C4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E242F-2C91-495E-AB2D-68F3491E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305CC-E541-4611-9312-15126C646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5DD28-EE33-4AE8-AA31-C83864EF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9C2F9-4A27-4376-9A5D-CB7894357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EA46D-7596-4D73-980C-9F6FF3FF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9D7C9-1F0B-4AF4-9799-C53DFB71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CF4A9-3AEE-4575-84CA-EAA2D2E9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01220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肿瘤疼痛的评估与治疗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肿瘤疼痛的护理实践与案例分析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肿瘤疼痛的定义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肿瘤疼痛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由于肿瘤本身或治疗过程中引发的疼痛。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肿瘤疼痛分类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根据疼痛的性质和原因，可分为肿瘤相关性疼痛和抗肿瘤治疗相关性疼痛。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肿瘤疼痛的评估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采用数字评分法、视觉模拟评分法等评估工具，准确评估患者的疼痛程度。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由肿瘤本身直接引起的疼痛，如骨转移、肿瘤压迫神经等。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在治疗过程中，如手术、放疗、化疗等引起的疼痛。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肿瘤疼痛的分类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抗肿瘤治疗相关性疼痛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肿瘤相关性疼痛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871" r="68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肿瘤压迫或侵犯神经组织，引发疼痛。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肿瘤压迫或侵犯神经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肿瘤本身或抗肿瘤治疗引发的炎症反应，导致疼痛。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肿瘤或治疗过程中引发的代谢异常，如酸中毒、高钙血症等，也可能引发疼痛。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代谢异常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恐惧、焦虑等心理因素也可能加重患者的疼痛感受。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肿瘤疼痛的原因和机制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肿瘤疼痛的评估与治疗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通过视觉模拟评分法评估患者疼痛程度，简单易行，适合临床应用。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VAS评分法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NRS评分法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疼痛日记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500" r="3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数字评分法，患者用0-10的数字描述疼痛程度，便于统计和比较。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患者记录每日疼痛发生的时间、程度、持续时间及伴随症状，有助于了解疼痛变化趋势。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肿瘤疼痛的评估方法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一旦发现患者有疼痛症状，应及时采取措施缓解疼痛。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833" r="9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根据患者的具体情况制定个性化的治疗方案，以达到最佳治疗效果。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采用药物治疗、物理治疗、心理治疗等多种方法进行综合治疗，以提高疗效。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肿瘤疼痛的治疗原则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如布洛芬、吲哚美辛等，主要用于轻度疼痛的治疗。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如吗啡、芬太尼等，适用于中度至重度疼痛的治疗。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阿片类药物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如抗抑郁药、抗惊厥药等，可用于缓解某些特殊类型的疼痛。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肿瘤疼痛的药物治疗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通过心理疏导、放松训练等方法缓解患者的焦虑和抑郁情绪，从而减轻疼痛。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如热敷、冷敷、按摩、针灸等，可缓解肌肉紧张和疼痛。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如保持良好的作息时间、合理的饮食结构、适当的运动等，有助于提高患者的免疫力，缓解疼痛。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7667" b="7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肿瘤疼痛的护理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https://d.book118.com/876201220111010032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2024-08-31T12:21:11.501</cp:lastPrinted>
  <dcterms:created xsi:type="dcterms:W3CDTF">2024-08-31T04:21:11Z</dcterms:created>
  <dcterms:modified xsi:type="dcterms:W3CDTF">2024-08-31T04:21:13Z</dcterms:modified>
</cp:coreProperties>
</file>