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50B35-F657-4702-871B-B48B80365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03047-FACD-4080-BA4D-2F2936B23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FEB0-C629-4E13-A261-27167C4AD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2F816-74B9-473A-959A-7BAE9B04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759EEB-7246-4B8D-99E9-3F4D747F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45631-4A7D-4600-A8C7-7D505DE3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5B436-3A4F-4677-AF5A-06764149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BE21F-237A-4DEB-9334-3A18B99BC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75904-2FED-46DC-AF83-D44FCB899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A93E8-69D5-4E8F-A55B-C5DE73E7E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F10B8-B061-4DF1-B6E2-7C6054D43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02233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瑞幸咖啡精准营销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瑞幸咖啡的精准营销策略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瑞幸咖啡精准营销案例分析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瑞幸咖啡精准营销的未来展望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瑞幸咖啡成立于2017年，总部位于中国北京。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成立时间与地点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瑞幸咖啡由一群具有丰富连锁咖啡品牌运营经验的创业者共同创立。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创始人团队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自成立以来，瑞幸咖啡迅速扩张，通过高效的运营和精准的市场定位，成为中国最知名的咖啡连锁品牌之一。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瑞幸咖啡提供多种口味的咖啡，包括美式、拿铁、卡布奇诺等，以及特色饮品和小食。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咖啡产品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瑞幸咖啡注重提供快速、便捷的服务体验，通过移动端应用程序实现自助点单、自提或外卖配送。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瑞幸咖啡推出会员计划，为会员提供优惠折扣、积分兑换、免费试喝等福利，增加用户粘性。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它基于对消费者需求的深入了解，通过精准的渠道和方式，实现个性化、差异化的营销效果。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精准营销是指通过数据分析、用户画像和个性化推送等方式，将产品或服务准确地推送给目标受众的过程。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精准营销能够减少无效推广，降低营销成本，提高营销效果。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通过个性化服务和定制化产品，提高用户满意度和忠诚度。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精准营销能够更好地展示品牌形象，提升品牌知名度和美誉度。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精准营销的优势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081" r="130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4771" r="47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利用大数据和人工智能技术，收集和分析消费者数据，了解消费者需求和行为特征。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根据消费者偏好和行为，通过个性化推送和定制化服务，提高营销效果。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利用社交媒体平台，与目标受众互动，提高品牌知名度和美誉度。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与其他品牌或行业合作，拓展营销渠道和资源，提高品牌影响力和市场份额。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瑞幸咖啡的精准营销策略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定位年轻职场人群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瑞幸咖啡将目标客户定位为年轻职场人群，因为他们具有较高的消费能力和较强的咖啡需求，且对品质有一定的要求。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强调品质与便利性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瑞幸咖啡强调其高品质咖啡豆和新鲜磨制的咖啡，以及便捷的购买体验，以满足目标客户对品质和便利性的需求。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https://d.book118.com/876202233034010102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2024-09-26T23:47:35.934</cp:lastPrinted>
  <dcterms:created xsi:type="dcterms:W3CDTF">2024-09-26T15:47:35Z</dcterms:created>
  <dcterms:modified xsi:type="dcterms:W3CDTF">2024-09-26T15:47:37Z</dcterms:modified>
</cp:coreProperties>
</file>