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DEC517-1317-431E-8AFB-BBE52D763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95EB6E-BCC6-4ED6-A3CF-D95EC99A8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1C0663-F494-40DC-94C7-1701F78AB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C62258-17B9-4C83-9917-1FCAB2F74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298E34-E7D9-4876-835A-A5DC84FC5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5F7529-1010-4971-9095-9B85C0C1F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20E079-C48F-4A1A-B064-F103AF49C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39984E-2EC7-40DF-990A-13C406C4A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36C249-DD0C-4A2C-95B8-7B16979F5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06409B-0E91-4D32-A2DE-61CE5B6A0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04D23C-5047-43C4-AC2C-1D08E1E41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203224102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《数据的图形显》ppt课件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数据可视化的常用工具和技术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数据可视化的实际应用案例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数据可视化的未来发展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数据可视化的基本概念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数据可视化是指将数据、信息、知识等以图、表、影像、动画等多种形式呈现出来，以便更好地理解、分析和决策。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数据可视化是一种跨学科的技术，结合了统计学、计算机科学、数学、心理学等多个领域的知识，旨在将复杂的数据以直观、易懂的方式呈现出来。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数据可视化的主要目的是提高数据的可理解性和可解释性，使人们能够更好地理解数据背后的规律和趋势。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数据可视化有助于发现数据中的模式、异常和趋势，从而为决策提供依据和支持。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数据可视化还可以帮助人们更好地沟通和交流，通过图、表等形式直观地展示数据，使不同背景和专业的人都能快速理解。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数据可视化的应用场景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商业分析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在商业领域中，数据可视化被广泛应用于市场分析、销售预测、客户细分等方面，帮助企业更好地了解市场和客户需求。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科学研究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在科学研究中，数据可视化被用于探索自然现象、揭示科学规律、预测未来趋势等方面，为科学研究提供重要的支持。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公共服务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在公共服务领域，数据可视化被用于监测社会问题、评估政策效果、预警突发事件等方面，提高公共服务的效率和透明度。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数据可视化的常用工具和技术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选择图表类型时，首先要明确数据可视化的目的。不同类型的图表适用于不同的数据和问题，例如，柱状图适合比较数量，折线图适合表示趋势，散点图适合展示两个变量的关系。选择合适的图表类型能够更好地传递信息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图表类型选择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熟悉图表类型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熟悉各种图表类型的特点和应用场景。例如，饼图用于表示比例，直方图用于展示分布，树状图用于表示层次结构。根据数据特点和可视化目标选择最合适的图表类型。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图表类型选择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选择合适的视觉元素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数据映射是将数据值转换为视觉元素的过程，如用颜色深浅表示数值大小。视觉编码则是将数据属性转换为视觉表现的方式，例如用柱状图的高度代表数量。选择合适的视觉元素能够直观地传达数据信息。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数据映射和视觉编码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数据映射和视觉编码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保持一致性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在数据映射和视觉编码过程中，保持一致性至关重要。使用相同的编码规则和颜色方案可以降低观众理解数据的难度，提高信息传递的效率。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708618" y="1676039"/>
            <a:ext cx="776002" cy="766477"/>
            <a:chOff x="5708618" y="1676039"/>
            <a:chExt cx="776002" cy="766477"/>
          </a:xfrm>
        </p:grpSpPr>
        <p:sp>
          <p:nvSpPr>
            <p:cNvPr id="3" name="TextBox 3"/>
            <p:cNvSpPr txBox="1"/>
            <p:nvPr/>
          </p:nvSpPr>
          <p:spPr>
            <a:xfrm>
              <a:off x="5708618" y="1676039"/>
              <a:ext cx="776002" cy="766477"/>
            </a:xfrm>
            <a:prstGeom prst="rect">
              <a:avLst/>
            </a:prstGeom>
          </p:spPr>
          <p:txBody>
            <a:bodyPr vert="horz" wrap="none" lIns="121920" tIns="60960" rIns="121920" bIns="6096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输入</a:t>
              </a:r>
            </a:p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标题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5290916" y="2839646"/>
            <a:ext cx="1569720" cy="1569720"/>
            <a:chOff x="5290916" y="2839646"/>
            <a:chExt cx="1569720" cy="1569720"/>
          </a:xfrm>
        </p:grpSpPr>
        <p:sp>
          <p:nvSpPr>
            <p:cNvPr id="5" name="AutoShape 5"/>
            <p:cNvSpPr/>
            <p:nvPr/>
          </p:nvSpPr>
          <p:spPr>
            <a:xfrm>
              <a:off x="5290916" y="2839646"/>
              <a:ext cx="1569720" cy="1569720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687823" y="3272081"/>
              <a:ext cx="767048" cy="704183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6996028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5400000">
            <a:off x="5424910" y="14272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471779" y="1765908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2955487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955487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AutoShape 12"/>
          <p:cNvSpPr/>
          <p:nvPr/>
        </p:nvSpPr>
        <p:spPr>
          <a:xfrm rot="5400000">
            <a:off x="5426875" y="45657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5471779" y="4904476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96028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可视化设计原则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清晰性原则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美观的设计不仅能吸引观众的注意力，还能提高数据的可读性。合理运用色彩、布局和排版，使可视化作品既专业又具有艺术美感。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美观性原则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可视化设计应遵循清晰性原则，确保数据信息易于识别和理解。避免数据混淆和误导，使用简洁的图形和标签，突出关键信息，降低视觉噪声。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2036075" y="5949378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824897" y="-3412461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11078723" y="5451328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1574907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交互功能设计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74907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技术实现方式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16589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了解各种可视化交互技术的实现方式，如JavaScript、D3.js、Tableau等工具。根据项目需求和资源选择合适的技术栈，确保交互功能的实现效果和性能达到预期目标。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6589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交互功能是增强可视化效果的重要手段。通过设计交互式图表，观众可以更深入地探索数据。例如，动态展示、筛选、缩放和平移等交互功能，可以提高数据的可理解性和分析效率。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可视化交互技术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https://d.book118.com/876203224102010044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2024-09-12T17:04:25.421</cp:lastPrinted>
  <dcterms:created xsi:type="dcterms:W3CDTF">2024-09-12T09:04:25Z</dcterms:created>
  <dcterms:modified xsi:type="dcterms:W3CDTF">2024-09-12T09:04:27Z</dcterms:modified>
</cp:coreProperties>
</file>