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189E00-8BD1-4090-998F-BE59A4F0EB1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23D87-417E-471D-874E-8DF7BF857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C984F-4BD6-4170-9640-D11F7F44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2BBE9-5B57-4192-95D4-D40290AF8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752E0-D36A-4B4F-BE65-D88768F02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8EA56-10AC-4A5B-BAAE-A69EF4178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8C353-F35D-4720-B51B-474AE20F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3FC409-41EF-43C4-82CA-B5127BC6A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A5B48-8F29-402A-B3CF-87A0C4F7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B7E5C-3E1F-4711-A791-5014DE82D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8EE9D-7CB5-4631-A5C6-74FFE5A0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B0AAA-1D70-4725-80B0-292E00479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415C19-C133-475C-97CD-381B1A4C3D8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92AF31-1C8C-4B9E-96FE-2FC2C18EA93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04154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中暑病例个案查房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疾病简介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中暑的病例分析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诊疗措施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并发症及处理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护理及康复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疾病简介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中暑的定义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中暑是一种由于高温导致身体无法有效散热而引起的疾病。主要原因包括高温、高湿和高蒸发环境。中暑在夏季高温天气中较为常见，容易给人体带来危害。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遮阳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避免长时间暴露在阳光下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佩戴太阳帽、墨镜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适度运动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避免剧烈运动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选择凉爽时段进行运动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穿着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穿透气、散热的衣物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避免穿着过多衣物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中暑的预防措施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饮水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保持充足饮水量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避免脱水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中暑的治疗方法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对于中暑患者，首先要及时将其移到阴凉处休息，并给予清凉水进行补水。如症状严重，应立即就医，接受专业治疗。在治疗过程中，要密切关注患者的体温变化和症状情况，及时调整治疗方案。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中暑的病例分析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治疗过程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0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3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34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35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36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采取的紧急治疗措施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输液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病情的变化和发展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体温上升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意识模糊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中暑病例个案查房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中暑是一种常见的疾病，主要是因为高温环境导致体温调节失常。及时的诊断和治疗对患者的康复至关重要。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诊疗措施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诊断方法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诊断中暑的方法主要包括体温测量和生理检查。体温测量是最直观的方法，可以通过测量体温来判断患者是否中暑。生理检查则可以进一步确认中暑症状并给予正确的诊断和治疗方案。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6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体力恢复方案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逐步增加体力活动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均衡饮食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保持充足睡眠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9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康复措施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4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患者出院后的注意事项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定期复诊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避免剧烈活动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遵医嘱服药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https://d.book118.com/876204154040010103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中暑病例个案查房</vt:lpstr>
      <vt:lpstr>目录</vt:lpstr>
      <vt:lpstr>第一章 疾病简介</vt:lpstr>
      <vt:lpstr> </vt:lpstr>
      <vt:lpstr>中暑的预防措施</vt:lpstr>
      <vt:lpstr>中暑的治疗方法</vt:lpstr>
      <vt:lpstr>第2章 中暑的病例分析</vt:lpstr>
      <vt:lpstr>治疗过程</vt:lpstr>
      <vt:lpstr> </vt:lpstr>
      <vt:lpstr>第3章 诊疗措施</vt:lpstr>
      <vt:lpstr> </vt:lpstr>
      <vt:lpstr>康复措施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2024-09-28T10:06:42.583</cp:lastPrinted>
  <dcterms:created xsi:type="dcterms:W3CDTF">2024-09-28T02:06:42Z</dcterms:created>
  <dcterms:modified xsi:type="dcterms:W3CDTF">2024-09-28T02:06:44Z</dcterms:modified>
</cp:coreProperties>
</file>