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EFE40-BDAF-4D7C-87E2-D25835FEE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F18F4-02A8-44F9-BD78-7251678D9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D8300-ED1C-4994-B27F-1E83F0B0F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79553-B587-436F-A40E-F8AD4CF6E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260444-327F-44A3-9348-5E11650DB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90AEE-E900-43BC-AE8E-9ADCFDDB0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09D7AC-3648-4092-B58D-699973495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90D30-439B-45FD-9D8C-960AC099C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CB265-0B1A-42C6-8CBA-99A162673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4AC35-0884-4C49-828A-8A047E722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E7303-0C2A-412F-9880-CEFCEEACF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04230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《长顺保培训》ppt课件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长顺保产品知识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长顺保销售技巧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长顺保市场分析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20" b="10120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167" b="1416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为了提高保险公司的服务质量和业务水平，长顺保险公司决定开展本次培训，以提升员工的专业素质和业务能力。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随着我国经济的快速发展，保险行业也取得了巨大的进步，但同时也面临着激烈的市场竞争和不断变化的客户需求。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掌握保险业务的基本知识和技能，提高员工的业务水平和服务质量。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了解市场动态和客户需求，增强员工的竞争意识和创新思维。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建立团队合作和沟通协调能力，提升员工的综合素质和职业发展。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保险基础知识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介绍保险的基本概念、种类、投保流程等方面的知识。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保险产品分析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对各类保险产品进行深入分析，包括寿险、财险、健康险等。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保险销售技巧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讲解如何与客户建立信任关系、如何挖掘客户需求、如何进行有效的销售谈判等方面的技巧。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客户服务与售后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强调客户服务意识，提供优质的售后服务和客户关系管理技巧。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长顺保产品知识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全面保障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长顺保提供全面的保险保障，覆盖多种风险场景，满足不同客户的需求。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灵活定制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客户可以根据自身需求选择不同的保障计划，实现个性化定制。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长顺保承诺提供高效、专业的服务，确保客户在遇到问题时能够得到及时、有效的解决方案。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性价比高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相较于同类产品，长顺保的价格更加实惠，性价比更高。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保障全面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长顺保不仅提供人身意外伤害保障，还涵盖了住院津贴、传染病身故等特殊保障，满足客户多样化的需求。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理赔便捷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长顺保简化理赔流程，提供快速、便捷的理赔服务，让客户在遇到风险时能够得到及时的资金支持。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产品适用人群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家庭支柱是家庭的经济支柱，需要全面的人身意外伤害保障和住院津贴保障。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上班族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上班族面临多种风险场景，长顺保可以提供全面的保险保障，满足上班族的需求。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老年人需要更多的医疗保障和特殊保障，长顺保可以提供针对性的保险计划，为老年人的健康和安全保驾护航。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长顺保销售技巧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https://d.book118.com/876204230004010033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2024-09-01T10:20:38.971</cp:lastPrinted>
  <dcterms:created xsi:type="dcterms:W3CDTF">2024-09-01T02:20:38Z</dcterms:created>
  <dcterms:modified xsi:type="dcterms:W3CDTF">2024-09-01T02:20:41Z</dcterms:modified>
</cp:coreProperties>
</file>