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E5121-3DE0-4A6B-A7B8-89342DB16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C9679-CAF6-4D59-AB10-9157A9405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7D359-5FA1-48E1-BA7A-6AAC44F71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477A4-9880-46D0-8BE7-4C2079981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B75D1F-A422-415D-9185-15AC20D18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F3BF7F-BAAC-47F4-8286-D63E70901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9BC65A-97AC-457E-9828-BF9768EB8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586D8-B707-4E7B-821C-A19605C95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ED3D7-FEA0-4FF4-825E-546D6A053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D4A56-5CCE-48E5-9A18-D27BD7279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59522-ACF8-48F8-BE5F-4D730B052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101030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青少年安全教育课件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青少年安全教育概述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青少年安全教育概述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提高自我保护能力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通过安全教育，使青少年认识到安全的重要性，形成预防潜在危险的意识。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教授青少年在面对危险时如何采取适当的措施，以降低事故发生的可能性。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安全教育有助于青少年形成健康的生活方式和良好的心理素质，提高抵御不良诱惑的能力。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青少年面临的安全风险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校园内外可能存在安全隐患，如欺凌、暴力、实验室安全等。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随着互联网的普及，青少年容易受到网络犯罪、网络欺凌等问题的侵害。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青少年在上学、放学和参加课外活动时可能面临交通风险。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青少年在社交过程中可能遇到陌生人危险、性侵害等问题。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行为习惯养成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安全教育的目标与任务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向青少年传授安全知识，使他们了解各种潜在危险。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培养青少年应对危险情况的技能，如急救、自卫、避险等。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提高青少年的安全意识和警觉性，使他们能够在日常生活中主动防范潜在危险。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通过安全教育，引导青少年养成良好的安全行为习惯，如遵守交通规则、不轻易相信陌生人等。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校园火灾防范与应急逃生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教育青少年了解火灾的成因和危害，学习如何正确使用电器、燃气等设备，避免火灾的发生。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指导青少年在火灾发生时如何迅速逃离火场，包括寻找安全出口、避开浓烟、使用灭火器等。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教授青少年如何正确报警、向外界求救，以及如何进行简单的自救和互救。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火灾预防知识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火灾应急逃生技能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火灾报警与求救方法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欺凌行为的识别与应对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暴力事件的预防与处置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心理援助与寻求帮助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校园欺凌与暴力事件的应对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指导青少年了解暴力事件的危害和预防措施，学习如何在暴力事件发生时保护自己和他人的安全。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提供心理援助资源，鼓励青少年在遇到欺凌或暴力事件时积极寻求帮助，包括向老师、家长、校方等反映情况。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教育青少年识别各种形式的欺凌行为，包括言语、身体、网络等方面的欺凌，并提供应对策略。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449" b="64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实验室安全与危化品管理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实验室安全规章制度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教育青少年遵守实验室安全规章制度，了解实验室常见危险源和应对措施。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危化品的使用与储存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指导青少年正确使用和储存危化品，包括标识、分类、存放等方面的要求，确保实验室安全。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实验事故的预防与处置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提供实验事故的预防措施和应急处置方法，教育青少年在发生实验事故时如何迅速采取正确措施，保障自身和他人的安全。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交通规则是确保道路安全的基础，遵守规则能显著降低交通事故的风险。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规则保障安全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遵守交通规则不仅是对自己的安全负责，也是对他人安全的尊重，有助于培养青少年的社会责任感。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培养责任感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583" r="23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违反交通规则可能会导致法律处罚，如罚款、扣分、吊销驾照等，对青少年的未来产生不良影响。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避免法律处罚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骑行时务必佩戴合适的安全头盔，降低头部受伤的风险。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佩戴安全头盔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保持车距与车速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" r="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667" r="1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驾驶或骑行时要与前车保持安全距离，控制车速在合理范围内，避免追尾事故。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时刻关注道路情况，特别是路口、人行道等关键区域，提前预判并采取措施。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安全骑行与驾驶技巧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https://d.book118.com/876210103045010045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2024-09-13T23:59:20.099</cp:lastPrinted>
  <dcterms:created xsi:type="dcterms:W3CDTF">2024-09-13T15:59:20Z</dcterms:created>
  <dcterms:modified xsi:type="dcterms:W3CDTF">2024-09-13T15:59:22Z</dcterms:modified>
</cp:coreProperties>
</file>