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3837F-E84E-45FA-A7D3-99FDD8231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35698-AB3E-40E1-8B92-66EDDE6F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1B04B-B682-42CB-BAF3-83DADEC8A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10510-58B8-4C85-8CDA-603C693D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B466F-C8F5-4797-9B1A-53718DC77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C7388-4744-4CC8-B187-868A58FA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82485-BBCD-48D7-AEBA-C36D4EE8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37FCF-7196-4EAF-90FD-C61D71FE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FFC8D-F518-4647-9F31-B742EE324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F2C12-29C9-4D91-B614-5C02078B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25FB3-2AC1-49EE-A0DB-C6C088F58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1020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保证理发店公共场所的卫生与安全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顾客健康与舒适度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理发店应每天进行全面的清洁，包括地面、墙面、门窗、桌椅等，保持环境整洁。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08" b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对理发工具、毛巾、座椅等经常接触的物品进行定期消毒，防止细菌滋生。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选择符合标准的消毒液，并按照说明书正确使用，避免对人体造成伤害。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将垃圾分为可回收物、有害垃圾、湿垃圾和干垃圾等，分别投放至相应的垃圾桶。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确保垃圾及时清运，保持店内环境卫生。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对有害垃圾进行特殊处理，避免对环境和人体造成危害。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定期对理发店的卫生状况进行检查，确保各项卫生措施得到落实。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对员工进行卫生知识和操作技能的培训，提高员工的卫生意识和操作水平。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建立员工健康档案，定期进行体检，确保员工的身体健康。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卫生检查与员工培训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对理发店的员工进行消防安全培训，提高员工的消防意识和应急处理能力。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顾客告知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在理发店内明显位置设置消防安全提示，告知顾客在紧急情况下的逃生路线和注意事项。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确保理发店内的消防设施齐全、有效，并定期进行消防安全检查。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62" b="39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顾客隐私保护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保护顾客个人信息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理发店应确保顾客的个人信息不被泄露，包括姓名、联系方式、消费记录等。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独立空间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为顾客提供独立的剪发、洗发和造型空间，确保顾客的隐私得到尊重。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在理发店内设置监控设备，但需告知顾客并确保监控范围不侵犯顾客隐私。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地面防滑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保持理发店地面干净、干燥，采取防滑措施，以防顾客在理发店内滑倒。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定期检查理发店的设备，如剪刀、吹风机等，确保其安全可靠，防止因设备故障造成意外伤害。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合理规划理发店的布局，确保通道畅通，避免因杂乱摆放物品导致顾客碰撞或跌倒。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顾客健康与舒适度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https://d.book118.com/876210205222010051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2024-09-17T21:08:17.045</cp:lastPrinted>
  <dcterms:created xsi:type="dcterms:W3CDTF">2024-09-17T13:08:17Z</dcterms:created>
  <dcterms:modified xsi:type="dcterms:W3CDTF">2024-09-17T13:08:19Z</dcterms:modified>
</cp:coreProperties>
</file>