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05C2F5-46F2-499C-9FC1-6E0EE18244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26BD7D-2FAB-4A2E-BFD7-A8E95FD643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C61EB7-5078-46A4-A20E-2A5D06FDFA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4F5109-EBD6-4168-8DAF-A65DA1F174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BB3458-A393-4C7C-A958-8A737D2F8C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DE2B715-AB7F-4702-BDDD-161AA49999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2DED79-899F-4330-A57C-E8A1602A52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A33F68-03F0-491F-92D9-D2DFFB292F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1E393E-AA6F-4C07-8B8B-FD1D6159A9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8B898C-774C-4C62-9F28-1E97658769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A485D8-93F6-49E0-B273-3AFBDFBDAA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6212003113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机械制图说课课件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机械制图课程介绍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机械制图基础知识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机械制图实践应用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机械制图课程设计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机械制图课程展望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机械制图课程介绍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为后续专业课程和实际工作奠定基础，培养合格的机械工程技术人才。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掌握机械制图的基本原理和规范，培养学生对机械工程领域的兴趣和认知。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培养学生的空间想象能力和创新思维，提高解决实际问题的能力。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课程目标与意义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介绍机械制图的基本概念、图样种类、图纸幅面等。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制图基本知识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讲解正投影法、斜投影法等基本原理，培养学生的空间思维。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投影法原理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学习如何绘制零件图，包括视图选择、尺寸标注、技术要求等。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零件图绘制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学习如何绘制装配图，了解装配关系、拆装顺序等。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装配图绘制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课程内容与结构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通过课堂讲解，使学生掌握机械制图的基本理论和方法。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理论教学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实践教学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多媒体教学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网络教学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组织学生进行实地考察，了解机械零件和装配体的实际结构。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利用多媒体课件、动画演示等手段，帮助学生更好地理解课程内容。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利用在线学习平台，提供丰富的课程资源和互动交流机会。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课程教学方法与手段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机械制图基础知识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介绍图纸的尺寸、边框格式、标题栏位置等规定。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图纸幅面与格式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比例与字体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图线及其应用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说明绘图时所采用的比例尺和字体要求，以及如何选择合适的比例尺。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详细说明各种图线的名称、线型、线宽以及应用场合。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制图基本规定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基本视图的形成与投影规律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解释主视图、俯视图、左视图等基本视图的形成原理及投影规律。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剖视图与断面图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介绍剖视图和断面图的画法及标注方法。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投影法简介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简要介绍投影法的分类，如中心投影、平行投影等。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5732" r="15732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投影法与视图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4844" b="14844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说明尺寸标注的基本原则，如完整、清晰、合理等。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尺寸标注的原则与规定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简要介绍公差与配合的概念及其在机械制造中的应用。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公差与配合简介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解释形位公差的种类及标注方法。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形位公差标注方法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尺寸标注与公差配合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标准件的表达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介绍螺纹、齿轮、轴承等标准件的简化画法及标注方法。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常用件的画法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介绍键、销、弹簧等常用件的画法及标注方法。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零件图的识读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讲解如何通过零件图了解零件的结构、尺寸和技术要求等信息。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常用零件的表达方法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机械制图实践应用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https://d.book118.com/876212003113010100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2024-09-24T12:42:49.656</cp:lastPrinted>
  <dcterms:created xsi:type="dcterms:W3CDTF">2024-09-24T04:42:49Z</dcterms:created>
  <dcterms:modified xsi:type="dcterms:W3CDTF">2024-09-24T04:42:51Z</dcterms:modified>
</cp:coreProperties>
</file>