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B965F-EE71-46A9-BE19-86C751697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4BFC7-4BB3-421D-8E08-A9764BE1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70D78-E1E0-43B5-A903-7B06DD304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89322-E58A-455F-9830-FC182C49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378A6-9CDC-44CD-B00C-3DDE7A8AD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B8969-FC0B-4718-8959-589BD92F9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1FF43-07C6-4E7E-A8AD-8B3069A5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60B91-166A-4F72-940F-D7BF1F59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F46FC-9C60-4B92-946A-F932AFF2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C4309-3321-4B58-9F59-73E585E15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276A8-562F-4663-BA31-4FBC7A42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12104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普外科护理工作年终总结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指导患者进行康复训练，促进术后恢复。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监测患者生命体征，记录病情变化，及时报告医生处理。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协助医生进行手术准备和术后恢复工作，确保手术过程顺利进行。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遵医嘱给药，确保患者按时服药，并观察药物反应。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保持病区整洁，为患者提供舒适、安全的住院环境。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22" r="171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特殊护理任务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对危重患者进行密切观察和护理，确保生命安全。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对特殊疾病患者进行专业护理，如糖尿病、高血压等。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对手术并发症进行预防和处理，降低并发症发生风险。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参与紧急抢救工作，协助医生进行心肺复苏等紧急处理。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766" r="2076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参加医院组织的护理培训课程，提高护理技能和知识水平。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学习新的护理技术和理念，了解行业发展趋势。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参加学术会议和交流活动，与同行分享经验，共同进步。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对新入职护士进行带教，传授护理经验和技巧。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参与的培训和教育活动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通过实施个性化护理和加强与患者的沟通，患者对护理工作的满意度得到显著提升。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定期对护理效果进行评估，及时调整护理方案，确保患者得到最佳的护理服务。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92" r="2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对护理流程进行持续优化，提高工作效率，减少护理差错。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加强护理人员的技能培训，提高护理质量，确保患者安全。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强化团队协作意识，促进不同科室之间的沟通与合作，提高整体护理效果。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定期开展沟通能力培训，提高护理人员与患者及其家属的沟通能力，增强护患关系。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团队协作和沟通能力的提升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沟通能力培训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https://d.book118.com/876212104222010035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2024-09-05T20:36:37.824</cp:lastPrinted>
  <dcterms:created xsi:type="dcterms:W3CDTF">2024-09-05T12:36:37Z</dcterms:created>
  <dcterms:modified xsi:type="dcterms:W3CDTF">2024-09-05T12:36:39Z</dcterms:modified>
</cp:coreProperties>
</file>