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CAAE71-455D-46F1-9852-612F231EE9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A899C-D23A-4A17-B894-3B0741422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73E83-38F9-49ED-965C-F9329BE3D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4ED52C-C06E-4C57-AA71-BE59E573C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446808-560E-45D1-9A24-8A73111BB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1252C9-3BF2-4E7F-B196-6126C7409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B4EBCA-6370-4DD5-9D51-65717CA87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42A6FE-F266-4B2E-B727-BC3FF37EB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C13F4A-A17F-437A-A709-6F1BD0D0C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2EDDDC-5AEF-416B-BA32-1892717FD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FB7D7-7E41-4488-81CE-39FAFEF6A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21214110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网络营销渠道的优势和劣势分析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网络营销渠道的优势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网络营销渠道的劣势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77" r="303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77" r="3037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61" r="2906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网络营销渠道具有传播速度快、覆盖面广、互动性强等优势，但也存在一些不可忽视的问题和挑战。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随着互联网技术的快速发展，网络营销已成为企业推广产品和服务的重要手段。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11" b="171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分析网络营销渠道的优势和劣势，有助于企业更好地制定营销策略，提高营销效果。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了解网络营销渠道的优缺点，有助于企业避免盲目跟风，根据自身情况选择合适的营销方式。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网络营销渠道的优势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476" r="12476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相比传统营销方式，网络营销渠道的成本更低，效率更高。通过互联网平台，企业可以快速地发布和传播营销信息，降低宣传成本。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网络营销渠道能够实现自动化和智能化，提高营销效率。例如，通过数据分析和挖掘，企业可以精准地定位目标客户，实现精准营销。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低成本、高效率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网络营销的受众范围非常广泛，几乎覆盖全球。企业可以通过互联网平台将产品和服务推广到全球范围内，吸引更多的潜在客户。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网络营销的受众群体也非常庞大，包括各个年龄段和不同消费层次的人群，企业可以根据不同的受众群体制定不同的营销策略，提高营销效果。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受众广泛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6" r="2403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网络营销具有较强的互动性，能够实现企业与客户的实时沟通和交流。客户可以通过互联网平台与企业进行在线咨询、留言反馈等互动方式，企业也可以根据客户的反馈及时调整和改进产品和服务。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网络营销的互动性还表现在社交媒体等平台上，企业可以通过社交媒体平台发布营销信息，与客户进行互动交流，增强客户黏性和忠诚度。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网络营销可以通过数据分析和挖掘技术实现精准定位目标客户。企业可以通过分析客户的上网行为、消费习惯等信息，精准地定位目标客户，制定个性化的营销策略，提高营销效果。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网络营销还可以通过搜索引擎优化（SEO）等技术提高网站排名和曝光率，增加潜在客户的访问量和转化率，进一步提高营销效果。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精准定位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网络营销渠道的劣势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https://d.book118.com/876212141104010050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2024-09-15T15:56:49.956</cp:lastPrinted>
  <dcterms:created xsi:type="dcterms:W3CDTF">2024-09-15T07:56:49Z</dcterms:created>
  <dcterms:modified xsi:type="dcterms:W3CDTF">2024-09-15T07:56:52Z</dcterms:modified>
</cp:coreProperties>
</file>