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DCDF1-7F7B-403F-9996-646E339F5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C6C37-E727-4CFF-86FD-5D17A8CF3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EC264-E4FF-46DD-94C7-DC9D98574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6479E-7318-43DC-9DE1-A5197F036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54EC6-785B-4CC2-83BA-55C2737E5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5B9C64-7B20-43E2-BFBF-2569ADFD0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FDEC0-FD72-4DAA-92CE-72487C02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5CF55-645A-468E-9183-F77195B9C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D60A4-5F6A-4635-9A1F-E9622AE48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295A7-DBEC-48A9-A4E2-4150CFF35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6FCD9-2E03-490A-A7DB-64FD0C5D2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12220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2024年内容创作媒体公司转型战略展望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实施路径和时间表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预期成果和风险控制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数字化转型是当前内容创作行业的重要趋势，随着互联网和新媒体的快速发展，传统媒体公司需要适应数字化转型的需求，将内容创作与数字化技术相结合，以提供更丰富、更互动、更个性化的内容。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数字化转型有助于提高内容创作的效率和质量，通过数据分析和人工智能等技术手段，可以更好地了解用户需求和行为，优化内容创作和分发，提高用户体验和忠诚度。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数字化转型也带来了新的商业模式和盈利机会，例如虚拟现实、增强现实、智能推荐等新兴技术，可以为内容创作媒体公司提供更多元化的商业变现途径。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799" r="1779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内容创作的数字化转型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随着新媒体的崛起和传统媒体的衰落，媒体行业的竞争格局发生了深刻变化。新媒体公司凭借技术和资本优势，快速占领市场份额，对传统媒体公司造成了巨大冲击。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传统媒体公司需要积极应对竞争格局的变化，通过创新和变革来提升自身的竞争力和市场份额。例如，通过跨界合作、多元化经营等方式拓展业务领域，提高自身的盈利能力和市场地位。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媒体行业的竞争格局变化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随着移动互联网的普及和用户消费习惯的变化，用户对内容的需求和行为也发生了显著变化。用户更倾向于碎片化、个性化、互动化的内容消费方式，对内容的品质和体验要求也越来越高。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媒体公司需要紧跟用户需求的变化，不断优化内容创作和分发方式，提高内容的品质和用户体验。例如，通过数据分析用户行为和需求，提供更精准的内容推荐和个性化服务；通过互动性和社交性设计，提高用户的参与度和粘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用户行为和需求的变化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公司拥有专业的创作团队，能够提供高质量的内容，包括文章、视频、音频等。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媒体运营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公司具备丰富的媒体运营经验，能够有效地推广和分发内容，吸引大量用户。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公司在内容创作领域拥有一定的品牌影响力，能够吸引优质创作者和广告主。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公司核心业务和优势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内容创作媒体行业竞争激烈，新进入者众多，对公司的市场份额和用户基础构成威胁。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随着广告市场的疲软，公司面临着广告收入下降的风险。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广告市场疲软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用户对内容的需求日益多样化，要求公司不断创新和更新内容形式和主题。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用户需求多样化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公司拥有一支专业、经验丰富的团队，能够为公司的发展提供有力支持。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公司具备先进的技术平台，能够有效地支持内容创作、分发和推广。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技术平台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公司的财务状况良好，能够为未来的投资和发展提供资金支持。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公司内部资源和能力评估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转型战略规划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https://d.book118.com/876212220134010041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2024-09-08T12:37:46.774</cp:lastPrinted>
  <dcterms:created xsi:type="dcterms:W3CDTF">2024-09-08T04:37:46Z</dcterms:created>
  <dcterms:modified xsi:type="dcterms:W3CDTF">2024-09-08T04:37:48Z</dcterms:modified>
</cp:coreProperties>
</file>