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EFA556-52B1-44F3-8285-D518A879C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76C303-D2A2-4087-B93C-1BCF6D5DF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3D335D-387E-441C-911E-CF6FE7DF8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44BDD1-BC92-4929-A48C-526729AD90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99DD1A-E860-4392-9549-A932DB1C68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1773DD-8F5A-45E3-9249-0A9F4AB1EB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792530-8CEF-4708-90F2-7A2C141A82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660B4F-7800-4587-BD38-5C16766CF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A91410-6115-4C8E-9B92-907A1564D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41E52-3BC7-4C91-99B3-D17261D2F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A3E0D-82D3-403D-917A-1F3BC131E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21304521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提高住院宣教有效性护理课件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品管圈活动过程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提高住院宣教有效性的方法与实施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成果汇报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问题与改进方向</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目的与背景</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住院宣教是医院护理工作的重要组成部分，旨在提高患者及家属对疾病和治疗的认知，促进患者康复和预防并发症。</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随着医疗技术的进步和患者需求的提高，住院宣教的重要性日益凸显，但目前存在宣教内容不够全面、方式单一、效果不佳等问题。</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本护理课件旨在通过品管圈活动，提高住院宣教的有效性，满足患者及家属的需求，提升医院护理服务质量。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品管圈（Quality Control Circle，QCC）是指同一工作现场的人员自动自发地进行品质管理活动所组成的小组。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通过集体智慧、团队合作的方式，发现问题、分析问题并解决问题，以提高工作效率和产品质量。</a:t>
            </a:r>
          </a:p>
        </p:txBody>
      </p:sp>
      <p:pic>
        <p:nvPicPr>
          <p:cNvPr id="6" name="Picture 6"/>
          <p:cNvPicPr>
            <a:picLocks noChangeAspect="1"/>
          </p:cNvPicPr>
          <p:nvPr/>
        </p:nvPicPr>
        <p:blipFill>
          <a:blip r:embed="rId2"/>
          <a:srcRect t="10374" b="1037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9978" b="299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在护理领域，品管圈活动有助于提高护理服务质量、降低差错率、提升患者满意度等。</a:t>
            </a:r>
          </a:p>
        </p:txBody>
      </p:sp>
      <p:pic>
        <p:nvPicPr>
          <p:cNvPr id="10" name="Picture 10"/>
          <p:cNvPicPr>
            <a:picLocks noChangeAspect="1"/>
          </p:cNvPicPr>
          <p:nvPr/>
        </p:nvPicPr>
        <p:blipFill>
          <a:blip r:embed="rId4"/>
          <a:srcRect t="3959" b="395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品管圈活动过程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明确性、重要性、迫切性、圈能力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主题选定是品管圈活动的第一步，需要确保主题明确、重要且迫切，同时要考虑到圈的能力和资源。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主题选定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284" b="72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时间安排、任务分配、进度控制、风险管理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计划制定是确保活动顺利进行的关键，需要合理安排时间、分配任务、控制进度，并提前识别和应对可能出现的风险。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计划制定</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数据收集、问题分析、原因探究、现状把握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现状把握是了解问题的基础，需要收集相关数据，分析问题，探究原因，从而全面把握现状。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现状把握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188" r="26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明确性、可衡量性、可达成性、相关性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目标设定是品管圈活动的方向，需要确保目标明确、可衡量、可达成，并与主题相关。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https://d.book118.com/876213045210010035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2024-09-05T18:36:19.553</cp:lastPrinted>
  <dcterms:created xsi:type="dcterms:W3CDTF">2024-09-05T10:36:19Z</dcterms:created>
  <dcterms:modified xsi:type="dcterms:W3CDTF">2024-09-05T10:36:21Z</dcterms:modified>
</cp:coreProperties>
</file>