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44012-CD84-4188-AA5D-FC2ECEC9C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52097-1E4A-4FE3-A550-037DFDE9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F27B1-5291-40FC-AF2B-B6271F4F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0B91D-3CA9-42F1-8A2B-FF21B136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189FB-0F67-4679-A25C-D4B5CA9C0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05A39-7704-4E8F-BA19-0400762B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91F04-0A57-49C1-8F36-235A2F8D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A6A3F-50EF-4F24-B15E-32F93227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E6162-FF6A-497D-9C60-70AE92DF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56E30-67EE-4B86-8CBB-5DBAE005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73D6-C20F-42B1-B893-EF40E56A6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1522205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地下车库火灾安全处理手册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火灾预防与日常安全管理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火灾应急响应与处置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地下车库建筑结构安全考虑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协作单位联动与沟通机制建立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火灾预防与日常安全管理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39" r="34939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油料泄漏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车辆油箱、油管等部件可能因老化、破损导致油料泄漏，遇明火极易引发火灾。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电气设备故障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车库内照明、通风、排水等电气设备故障，可能引发短路、过热等问题，进而引发火灾。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吸烟、乱丢烟蒂、违规使用明火等行为，都可能导致火灾发生。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地下车库火灾风险识别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60" b="18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建立健全消防安全制度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明确消防安全责任人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指定专人负责地下车库的消防安全工作，确保各项安全措施得到有效执行。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制定消防安全管理制度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建立完善的管理制度，规范车库内的用火、用电行为，确保消防安全通道畅通。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建立应急疏散预案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根据车库实际情况，制定切实可行的应急疏散预案，明确疏散路线、安全出口等关键信息。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定期对车库员工进行消防安全培训，提高员工的消防安全意识和自防自救能力。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员工消防安全培训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定期组织应急疏散演练，让员工熟悉疏散路线和逃生方法，提高应对突发事件的能力。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通过宣传栏、标语等形式，向车主和员工宣传消防知识，提高大家的消防安全意识。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消防知识宣传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定期开展消防安全培训与演练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建立消防设施档案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建立消防设施档案，记录设施的运行状况、维护保养情况等信息，为日后的维修和更换提供依据。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定期对车库内的消防设施进行巡查，确保消火栓、灭火器等消防器材完好有效。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定期对消防设施进行维护保养，确保火灾自动报警系统、自动喷水灭火系统等设施正常运行。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消防设施日常检查与维护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火灾应急响应与处置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当火灾发生时，火灾探测器将自动感应并启动报警系统，向消防控制中心发送报警信号。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火灾报警系统启动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确认火情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消防控制中心接收到报警信号后，应立即通过监控摄像头或派人前往现场确认火情。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确认火情后，应立即启动地下车库火灾应急预案，通知相关人员赶赴现场。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火灾报警系统启动与处置流程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在火灾初期，可使用灭火器等消防器材进行扑救。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关闭车库通风系统，以减少氧气供应，延缓火势蔓延。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采取窒息灭火法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使用防火卷帘、防火门等设施阻止火势向其他区域蔓延。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防止火势蔓延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初期火灾扑救方法与技巧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成立现场指挥部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由车库管理人员、消防队员等组成现场指挥部，统一指挥和协调救援工作。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制定救援方案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根据现场情况，制定切实可行的救援方案，明确任务分工和救援步骤。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保持通信畅通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建立有效的通信联络机制，确保现场指挥部与各方救援力量之间的顺畅沟通。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现场指挥与协调机制建立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救援被困人员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对于被困在车库内的人员，应立即组织消防队员进行搜救，并采取必要的急救措施。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配合消防部门灭火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协助消防部门开展灭火工作，提供必要的支持和配合。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通过广播系统或派人引导等方式，及时疏散车库内的人员至安全区域。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紧急疏散及救援措施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适用于扑救固体、液体、气体及带电设备的初起火灾。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适用于扑救固体物质火灾和液体火灾，如油类、油脂等火灾，但不能扑救水溶性可燃、易燃液体的火灾，如醇、酯、醚、酮等物质火灾。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适用于扑救贵重设备、档案资料、仪器仪表、600伏以下电气设备及油类的初起火灾。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常见灭火器材类型及使用范围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70539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干粉灭火器使用方法：将灭火器提到距火源适当距离后，先上下颠倒几次，使筒内的干粉松动，然后让喷嘴对准燃烧最猛烈处，拔去保险销，压下压把，灭火剂便会喷出灭火。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730737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泡沫灭火器使用方法：将灭火器平稳地提到火场，注意筒身不宜过度倾斜，以免两种药剂混合。然后用手指压紧喷嘴口，颠倒筒身，上下摇晃几次，向火源喷射。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433258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使用方法：使用时，拔出保险销，一只手握住喇叭筒根部的手柄，另一只手紧握启闭阀的压把。对没有喷射软管的二氧化碳灭火器，应把喇叭筒往上扳70—90度。使用时，不能直接用手抓住喇叭筒外壁或金属连接管，防止手被冻伤。在室外使用时，应选择上风方向喷射；在室内窄小空间使用时，灭火后操作者应迅速离开，以防窒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灭火器材正确使用方法演示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月进行一次全面检查，检查内容包括：安全插销和铅封是否完好无变形，保险绳扣有无断裂；灭火器筒体是否有锈蚀、变形现象；喷嘴是否有变形、开裂、损伤；喷射软管是否畅通、是否有变形和损伤；灭火器压力表的外表面是否变形、损伤，指针是否指在绿区；灭火器压把、阀体等金属件是否有严重损伤、变形、锈蚀等影响使用的缺陷；灭火器的橡胶、塑料件是否变形、变色、老化或断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每年进行一次水压试验等全面检查，对不符合要求的灭火器进行更换或维修。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灭火器材日常检查与保养要求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https://d.book118.com/876215222050010031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2024-08-29T17:55:27.037</cp:lastPrinted>
  <dcterms:created xsi:type="dcterms:W3CDTF">2024-08-29T09:55:27Z</dcterms:created>
  <dcterms:modified xsi:type="dcterms:W3CDTF">2024-08-29T09:55:29Z</dcterms:modified>
</cp:coreProperties>
</file>