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74A69-EADB-449B-B735-FA761705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E8E31-9A82-4BAB-AFB0-8B6489CA6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18EDA-C94B-40A0-B6BB-B429E75B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8A78A-437B-42CB-B7F3-6DE60DD5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EB654-5491-4089-9570-C1D5274F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4890B-BB32-44EA-93FF-CE391AA5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7F732-3450-4EAA-B427-615EB95D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51949-B9E5-433E-BF8D-8349EF8C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E5AB7-6C3B-4528-8F8F-BFDD2783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9484-7ECB-4A08-BF77-F3FAF6E5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5349-8C5A-4152-8252-CE4B590E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014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吸痰护理方法理论与实践\n## 1.吸痰护理的基本概念与重要性\n### 1.1吸痰护理的定义与目的\n### 1.2吸痰护理的重要性及其对患者的影响\n### 1.3吸痰护理的适应症与禁忌症\n## 2.吸痰护理的设备与工具\n### 2.1吸痰机的种类与选择\n### 2.2吸痰管的选择与使用\n### 2.3其他吸痰相关设备及用品\n## 3.吸痰护理的操作流程与技术\n### 3.1吸痰前的评估与准备\n### 3.2吸痰过程中的操作技巧与注意事项\n### 3.3吸痰后的观察与护理\n## 4.吸痰护理的并发症与预防\n### 4.1吸痰过程中可能出现的并发症\n### 4.2并发症的预防措施与处理方法\n### 4.3吸痰护理的安全管理与教育\n## 5.特殊患者的吸痰护理\n### 5.1儿童与老年人的吸痰护理特点\n### 5.2重症患者的吸痰护理策略\n### 5.3气道疾病患者的吸痰护理要点\n## 6.吸痰护理的循证实践与改进\n### 6.1吸痰护理的循证医学证据与支持\n### 6.2吸痰护理的实践改进与创新能力\n### 6.3吸痰护理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吸痰护理方法理论与实践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吸痰护理的基本概念与重要性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吸痰护理是指通过吸痰设备帮助患者清除呼吸道分泌物的过程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预防呼吸道感染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吸痰护理的定义与目的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吸痰护理的重要性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患者，吸痰护理可以缓解呼吸困难，提高氧合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患者，吸痰护理可以预防呼吸道感染，降低死亡率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吸痰护理对患者的影响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吸痰护理的适应症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患者，如肺炎、支气管炎、肺气肿等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患者，如昏迷、脑卒中、脑外伤等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其他需要吸痰护理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的患者，如气管切开、气管插管等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吸痰护理的禁忌症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患者，如血友病、血小板减少等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患者，如高血压危象、高血压脑病等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患者，如颈椎骨折、颈椎脱位等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吸痰护理的设备与工具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吸痰机的种类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电动吸痰机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：使用电力驱动，吸力稳定，适用于各种患者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手动吸痰器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：使用手动驱动，吸力较小，适用于轻度患者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便携式吸痰器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：体积小巧，携带方便，适用于户外活动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吸痰机的选择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选择合适的吸痰机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考虑吸痰机的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的意见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吸痰机的种类与选择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吸痰管的选择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好的吸痰管，减少对患者的刺激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选择合适的吸痰管尺寸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有侧孔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的吸痰管，便于吸引分泌物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吸痰管的使用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：使用前确保吸痰管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：轻柔、快速地插入吸痰管，避免损伤患者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分泌物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情况，调整吸痰策略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吸痰管的选择与使用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其他吸痰相关设备及用品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8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无菌手套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：确保吸痰过程的无菌环境，防止感染</a:t>
                </a:r>
                <a:endParaRPr/>
              </a:p>
            </p:txBody>
          </p:sp>
          <p:cxnSp>
            <p:nvCxnSpPr>
              <p:cNvPr id="28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：放置吸痰管、无菌手套等用品，保持清洁</a:t>
                </a:r>
                <a:endParaRPr/>
              </a:p>
            </p:txBody>
          </p:sp>
        </p:grpSp>
        <p:grpSp>
          <p:nvGrpSpPr>
            <p:cNvPr id="29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生理盐水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：用于冲洗吸痰管和稀释分泌物，保持呼吸道通畅</a:t>
                </a:r>
                <a:endParaRPr/>
              </a:p>
            </p:txBody>
          </p:sp>
        </p:grpSp>
        <p:grpSp>
          <p:nvGrpSpPr>
            <p:cNvPr id="30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负压吸引器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：提供吸痰所需的负压，确保吸痰效果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吸痰护理的操作流程与技术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评估患者的意识、呼吸和血氧饱和度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检查吸痰设备性能和无菌状态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准备吸痰管、手套、生理盐水等用品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告知患者及家属吸痰的目的和过程，取得配合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吸痰前的评估与准备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吸痰过程中的操作技巧与注意事项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选择合适的吸痰管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控制吸痰负压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，避免过度吸引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反复冲洗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吸痰管，保持呼吸道通畅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，调整吸痰策略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长时间吸引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，以免损伤患者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4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观察患者的呼吸、血氧饱和度和分泌物情况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保持患者的呼吸道通畅，如有需要可再次吸痰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提供心理护理，缓解患者的紧张情绪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4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指导患者及家属正确拍背，协助排痰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吸痰后的观察与护理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https://d.book118.com/876220141141010050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吸痰护理方法理论与实践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2024-09-16T00:04:50.487</cp:lastPrinted>
  <dcterms:created xsi:type="dcterms:W3CDTF">2024-09-15T16:04:50Z</dcterms:created>
  <dcterms:modified xsi:type="dcterms:W3CDTF">2024-09-15T16:04:52Z</dcterms:modified>
</cp:coreProperties>
</file>