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CC625C-EBAA-422E-AD6E-8C9E05C84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E5B94-91B2-4AD5-B241-CE7806CCE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F5321-B662-4C06-95F2-1B7120691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25F867-A775-4996-B883-6A8ADB168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0FFADD-FE68-4570-A9EC-A6F42EA3F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6C5D4F-16A9-48E9-9988-E8690DE45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32D963-5DCF-4A16-9CB8-77372EA59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61A58B-4EE0-46D6-BE36-57AF3FAF7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6B0F29-E5F4-430D-92E8-703DD38F9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E807E-08A2-440F-AF80-E527D0382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67AC8-2E7A-48C7-B88C-C876DF192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220205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增强客户需求沟通技巧的实操实战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客户需求理解与洞察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有效沟通技巧与方法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建立信任与良好关系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处理异议与投诉策略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跨部门协作与资源整合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实战案例分析与经验分享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客户需求理解与洞察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熟悉客户所在行业的发展趋势、市场状况、竞争态势等，以便更好地把握客户需求。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了解客户行业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333" r="5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掌握客户企业情况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探究客户个人背景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了解客户企业的规模、组织结构、经营状况等，有助于理解客户的实际需求。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了解客户的职业背景、教育经历、个人喜好等，有助于建立共同话题，拉近与客户的关系。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深入了解客户背景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通过积极倾听客户的言谈举止，捕捉客户潜在的需求和期望。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647" r="1364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倾听客户心声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留意客户在沟通中的非言语表现，如表情、肢体语言等，以发现客户未明确表达的需求。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观察客户行为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运用开放式问题引导客户表达更多信息，从而挖掘出客户的潜在需求和期望。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提问引导客户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挖掘潜在需求与期望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明确沟通目标与方向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确定沟通目的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在与客户沟通之前，明确沟通的目的和预期结果，以便更好地引导沟通进程。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制定沟通计划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根据沟通目的和客户背景，制定相应的沟通计划和策略，包括沟通内容、方式、时间等。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保持沟通灵活性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在沟通过程中，根据实际情况灵活调整沟通计划和策略，以确保沟通顺畅并达到预期目标。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保持开放心态，认真听取客户意见，不打断客户发言。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通过重述或总结客户观点，确保准确理解客户需求。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确认理解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引导客户充分表达想法和需求，以便更好地满足其期望。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鼓励表达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倾听与理解客户观点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清晰简洁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用简洁明了的语言表达观点，避免使用模糊或晦涩的词汇。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在沟通前明确沟通目的和预期结果，确保表达内容具有针对性。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有说服力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运用事实、数据和案例支持观点，增强说服力。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3027" r="302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24" r="14624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表达清晰、准确、有说服力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保持自信、放松的姿态，注意面部表情和手势的运用。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身体语言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747" r="1574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调整语速、音量和语调，使之与表达内容相匹配。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语音语调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与客户保持眼神交流，展现真诚和关注。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保持眼神交流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掌握非语言沟通技巧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建立信任与良好关系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分享成功案例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讲述过去如何成功解决类似问题或满足客户需求的案例，以增强客户信心。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提供专业建议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基于经验和专业知识，为客户提供有针对性的建议和解决方案。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展示专业知识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通过分享行业趋势、产品特点和解决方案，展现对所在领域的深入了解。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展示专业能力与经验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根据客户的具体情况和需求，提供定制化的服务和解决方案。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倾听客户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认真聆听客户的需求和问题，确保充分理解他们的期望和挑战。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表达同理心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站在客户的角度思考问题，展现对他们的关心和理解。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真诚关心客户需求与问题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https://d.book118.com/876220205021010042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2024-09-09T09:19:35.303</cp:lastPrinted>
  <dcterms:created xsi:type="dcterms:W3CDTF">2024-09-09T01:19:35Z</dcterms:created>
  <dcterms:modified xsi:type="dcterms:W3CDTF">2024-09-09T01:19:37Z</dcterms:modified>
</cp:coreProperties>
</file>