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E97402-2E17-44DC-BFE8-B607C9B28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44D861-4765-47AD-9FF3-EC4CB9B6F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BEF8B6-9C1A-4663-8BAD-008A55D80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21B692-C3EB-4801-9A04-D1C80B7E5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978C8A-C239-4928-A863-9FC020012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95B823-3C74-4385-96B9-8EF9367FD7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5C6469-F416-4A10-A038-DCC699D4D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9F2A19-BCA3-457B-B0DE-8A3DEBAE4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40065D-15E2-4357-8CA7-D2B0C9C4F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617EC5-584D-4461-B32B-E9D4FD436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7E418A-3621-49D7-9874-0D7A5AB31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22104003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新安全生产法详解--双控机制\n## 1.新安全生产法背景及意义\n### 1.1新安全生产法的发展历程\n### 1.2新安全生产法的重要性和意义\n### 1.3新安全生产法对企业的影响\n## 2.双控机制的基本概念及实施原则\n### 2.1双控机制的定义和目的\n### 2.2双控机制的实施原则\n### 2.3双控机制的核心要素\n## 3.双控机制的体系建设\n### 3.1双控机制的组织架构\n### 3.2双控机制的制度建设\n### 3.3双控机制的技术支持\n## 4.双控机制的运行与实施\n### 4.1双控机制的运行流程\n### 4.2双控机制的实施要点\n### 4.3双控机制的监控与评估\n## 5.双控机制的风险管理与隐患排查\n### 5.1双控机制的风险识别与评估\n### 5.2双控机制的隐患排查与治理\n### 5.3双控机制的应急演练与培训\n## 6.新安全生产法下的企业安全生产管理\n### 6.1新安全生产法对企业安全生产管理的要求\n### 6.2企业安全生产管理的组织架构与责任体系\n### 6.3企业安全生产管理的制度与流程建设\n## 7.新安全生产法下的安全生产法律责任\n### 7.1新安全生产法对安全生产法律责任的规定\n### 7.2企业违反安全生产法律法规的法律责任\n### 7.3安全生产法律责任的追究与执行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6000"/>
              <a:t>新安全生产法详解--双控机制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新安全生产法背景及意义</a:t>
            </a:r>
            <a:endParaRPr/>
          </a:p>
        </p:txBody>
      </p:sp>
      <p:sp>
        <p:nvSpPr>
          <p:cNvPr id="13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0" name="组合 25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61" name="组合 260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2002年，《中华人民共和国安全生产法》颁布实施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对安全生产起到了积极的推动作用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为企业安全生产提供了法律依据</a:t>
                </a:r>
                <a:endParaRPr/>
              </a:p>
            </p:txBody>
          </p:sp>
          <p:pic>
            <p:nvPicPr>
              <p:cNvPr id="2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6" name="组合 265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6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2014年，《中华人民共和国安全生产法》进行第一次修订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进一步完善了安全生产法律制度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提高了安全生产法治水平</a:t>
                </a:r>
                <a:endParaRPr/>
              </a:p>
            </p:txBody>
          </p:sp>
          <p:pic>
            <p:nvPicPr>
              <p:cNvPr id="27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1" name="组合 270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7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2021年，《中华人民共和国安全生产法》进行第二次修订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引入了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双控机制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，强化安全生产监督管理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为企业安全生产提供了更加明确的法律要求</a:t>
                </a:r>
                <a:endParaRPr/>
              </a:p>
            </p:txBody>
          </p:sp>
          <p:pic>
            <p:nvPicPr>
              <p:cNvPr id="27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新安全生产法的发展历程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4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85" name="组合 284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86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8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明确了安全生产的重要地位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安全生产是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国家安全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的重要组成部分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是保障人民群众生命财产安全的基本要求</a:t>
                </a:r>
                <a:endParaRPr/>
              </a:p>
            </p:txBody>
          </p:sp>
          <p:sp>
            <p:nvSpPr>
              <p:cNvPr id="289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0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9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强调了企业的安全生产责任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企业是安全生产的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企业必须承担起安全生产的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法定责任</a:t>
                </a:r>
                <a:endParaRPr/>
              </a:p>
            </p:txBody>
          </p:sp>
          <p:sp>
            <p:nvSpPr>
              <p:cNvPr id="293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4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9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提出了双控机制的要求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双控机制是预防生产安全事故的重要手段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有助于提高企业安全生产管理水平</a:t>
                </a:r>
                <a:endParaRPr/>
              </a:p>
            </p:txBody>
          </p:sp>
          <p:sp>
            <p:nvSpPr>
              <p:cNvPr id="297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新安全生产法的重要性和意义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0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30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30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企业必须建立健全安全生产责任制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企业必须加强安全生产培训和教育</a:t>
                </a:r>
                <a:endParaRPr/>
              </a:p>
            </p:txBody>
          </p:sp>
          <p:sp>
            <p:nvSpPr>
              <p:cNvPr id="30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对企业的安全生产管理提出了更高要求</a:t>
                </a:r>
                <a:endParaRPr/>
              </a:p>
            </p:txBody>
          </p:sp>
        </p:grpSp>
        <p:grpSp>
          <p:nvGrpSpPr>
            <p:cNvPr id="30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0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企业必须保证安全生产所必需的投入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企业必须加强安全生产基础设施建设</a:t>
                </a:r>
                <a:endParaRPr/>
              </a:p>
            </p:txBody>
          </p:sp>
          <p:sp>
            <p:nvSpPr>
              <p:cNvPr id="30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对企业的安全生产投入提出了明确要求</a:t>
                </a:r>
                <a:endParaRPr/>
              </a:p>
            </p:txBody>
          </p:sp>
        </p:grpSp>
        <p:grpSp>
          <p:nvGrpSpPr>
            <p:cNvPr id="30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0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企业违反安全生产法律法规将受到法律制裁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企业安全生产违法行为将影响企业的信誉和市场地位</a:t>
                </a:r>
                <a:endParaRPr/>
              </a:p>
            </p:txBody>
          </p:sp>
          <p:sp>
            <p:nvSpPr>
              <p:cNvPr id="31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对企业的安全生产违法行为提出了严厉处罚</a:t>
                </a:r>
                <a:endParaRPr/>
              </a:p>
            </p:txBody>
          </p:sp>
        </p:grpSp>
      </p:grpSp>
      <p:pic>
        <p:nvPicPr>
          <p:cNvPr id="31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1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1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1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3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新安全生产法对企业的影响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1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双控机制的基本概念及实施原则</a:t>
            </a:r>
            <a:endParaRPr/>
          </a:p>
        </p:txBody>
      </p:sp>
      <p:sp>
        <p:nvSpPr>
          <p:cNvPr id="31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双控机制的定义和目的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21" name="组合 32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22" name="组合 321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双控机制的定义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双控机制是指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隐患排查治理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风险预防控制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两个方面的机制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目的是预防生产安全事故的发生</a:t>
                </a:r>
                <a:endParaRPr/>
              </a:p>
            </p:txBody>
          </p:sp>
          <p:pic>
            <p:nvPicPr>
              <p:cNvPr id="3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27" name="组合 326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双控机制的目的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保护人民群众生命财产安全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促进企业安全生产可持续发展</a:t>
                </a:r>
                <a:endParaRPr/>
              </a:p>
            </p:txBody>
          </p:sp>
          <p:pic>
            <p:nvPicPr>
              <p:cNvPr id="3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33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34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35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336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337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338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339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加强对安全生产源头的监督管理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及时发现和消除安全隐患</a:t>
                </a:r>
                <a:endParaRPr/>
              </a:p>
            </p:txBody>
          </p:sp>
          <p:sp>
            <p:nvSpPr>
              <p:cNvPr id="340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源头治理原则</a:t>
                </a:r>
                <a:endParaRPr/>
              </a:p>
            </p:txBody>
          </p:sp>
        </p:grpSp>
        <p:grpSp>
          <p:nvGrpSpPr>
            <p:cNvPr id="341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342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系统管理原则</a:t>
                </a:r>
                <a:endParaRPr/>
              </a:p>
            </p:txBody>
          </p:sp>
          <p:sp>
            <p:nvSpPr>
              <p:cNvPr id="343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建立健全安全生产管理制度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形成完整的安全生产管理体系</a:t>
                </a:r>
                <a:endParaRPr/>
              </a:p>
            </p:txBody>
          </p:sp>
        </p:grpSp>
        <p:grpSp>
          <p:nvGrpSpPr>
            <p:cNvPr id="344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345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预防为主原则</a:t>
                </a:r>
                <a:endParaRPr/>
              </a:p>
            </p:txBody>
          </p:sp>
          <p:sp>
            <p:nvSpPr>
              <p:cNvPr id="346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坚持以预防为主，防治结合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降低生产安全事故发生的风险</a:t>
                </a:r>
                <a:endParaRPr/>
              </a:p>
            </p:txBody>
          </p:sp>
        </p:grpSp>
      </p:grpSp>
      <p:sp>
        <p:nvSpPr>
          <p:cNvPr id="3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双控机制的实施原则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48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49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50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5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5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5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5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隐患排查治理</a:t>
                </a:r>
                <a:endParaRPr/>
              </a:p>
            </p:txBody>
          </p:sp>
          <p:sp>
            <p:nvSpPr>
              <p:cNvPr id="35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建立隐患排查制度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定期进行隐患排查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及时整改安全隐患</a:t>
                </a:r>
                <a:endParaRPr/>
              </a:p>
            </p:txBody>
          </p:sp>
          <p:sp>
            <p:nvSpPr>
              <p:cNvPr id="35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6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6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风险预防控制</a:t>
                </a:r>
                <a:endParaRPr/>
              </a:p>
            </p:txBody>
          </p:sp>
          <p:sp>
            <p:nvSpPr>
              <p:cNvPr id="36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建立风险识别评估制度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制定风险防控措施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加强风险监测和预警</a:t>
                </a:r>
                <a:endParaRPr/>
              </a:p>
            </p:txBody>
          </p:sp>
          <p:sp>
            <p:nvSpPr>
              <p:cNvPr id="36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双控机制的核心要素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双控机制的体系建设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双控机制的组织架构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组合 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组合 1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设立专门的安全生产管理机构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负责组织和实施双控机制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负责安全生产监督管理和隐患排查治理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组合 1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建立安全生产责任体系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明确各级管理人员和员工的安全生产责任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形成全员参与的安全生产格局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制定安全生产管理制度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建立健全安全生产责任制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制定隐患排查治理和风险预防控制制度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完善安全生产操作规程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制定详细的操作规程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加强安全生产培训和教育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双控机制的制度建设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双控机制的技术支持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组合 4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组合 43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应用安全生产信息技术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建立安全生产信息化管理系统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实现安全生产数据的实时监测和预警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组合 48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加强安全生产技术研发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引进和开发先进的安全生产技术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提高安全生产技术水平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双控机制的运行与实施</a:t>
            </a:r>
            <a:endParaRPr/>
          </a:p>
        </p:txBody>
      </p:sp>
      <p:sp>
        <p:nvSpPr>
          <p:cNvPr id="5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5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59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60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61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2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制定安全生产工作计划</a:t>
                </a:r>
                <a:endParaRPr/>
              </a:p>
            </p:txBody>
          </p:sp>
          <p:sp>
            <p:nvSpPr>
              <p:cNvPr id="63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明确工作目标和重点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制定具体的工作计划和措施</a:t>
                </a:r>
                <a:endParaRPr/>
              </a:p>
            </p:txBody>
          </p:sp>
        </p:grpSp>
        <p:grpSp>
          <p:nvGrpSpPr>
            <p:cNvPr id="64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65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落实安全生产措施</a:t>
                </a:r>
                <a:endParaRPr/>
              </a:p>
            </p:txBody>
          </p:sp>
          <p:sp>
            <p:nvSpPr>
              <p:cNvPr id="6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加强安全生产培训教育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开展隐患排查治理和风险预防控制工作</a:t>
                </a:r>
                <a:endParaRPr/>
              </a:p>
            </p:txBody>
          </p:sp>
        </p:grpSp>
        <p:grpSp>
          <p:nvGrpSpPr>
            <p:cNvPr id="68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69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评估安全生产效果</a:t>
                </a:r>
                <a:endParaRPr/>
              </a:p>
            </p:txBody>
          </p:sp>
          <p:sp>
            <p:nvSpPr>
              <p:cNvPr id="7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对安全生产工作进行定期评估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及时调整安全生产工作计划和措施</a:t>
                </a:r>
                <a:endParaRPr/>
              </a:p>
            </p:txBody>
          </p:sp>
        </p:grpSp>
      </p:grpSp>
      <p:sp>
        <p:nvSpPr>
          <p:cNvPr id="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双控机制的运行流程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https://d.book118.com/876221040033010054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新安全生产法详解--双控机制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2024-09-21T05:07:50.082</cp:lastPrinted>
  <dcterms:created xsi:type="dcterms:W3CDTF">2024-09-20T21:07:50Z</dcterms:created>
  <dcterms:modified xsi:type="dcterms:W3CDTF">2024-09-20T21:07:52Z</dcterms:modified>
</cp:coreProperties>
</file>