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73962-E6B6-4FFE-8152-03C0602A6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92F1C-F951-4C6B-A359-44B751060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6025C-8E60-48BD-893E-FD857217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05AA3-9C73-4516-A2D4-D5878C03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C09C1D-8F15-4342-8D30-ED2035AFC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3A597-3185-4EDD-B342-9305B30F5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222ED-8F31-420C-9AB8-7B79AB0C7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97FCE-AE5A-40F5-A499-28CF587F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9739D-6768-46CF-852C-02126BEB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B518B-2227-4E8E-8D32-C1D808FD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D23EE-663C-4C6D-8815-F6BD64A4F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2033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使用案例分析激发学生主动学习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案例分析在学科教学中的应用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激发学生主动学习的策略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案例分析教学实践与反思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07" b="1950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7" b="1950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学生主动学习的重要性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学生主动学习是提高学生学习效果和培养学生创新能力的关键，而使用案例分析可以帮助学生更好地理解知识，激发学生的学习兴趣。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随着教育改革的深入，传统的教学方法已经不能满足现代教育的需求，需要探索新的教学方法来激发学生的学习兴趣和主动性。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通过案例分析，引导学生主动探索问题、分析问题、解决问题，培养学生的创新能力和实践能力。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选择合适的案例，设计有效的教学流程，引导学生积极参与讨论和思考，及时给予反馈和指导。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提供真实情境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案例分析可以提供真实的问题情境，让学生更好地理解知识在实际问题中的应用。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通过生动有趣的案例，可以激发学生的学习兴趣和好奇心，提高学生的参与度。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培养分析能力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案例分析需要学生运用所学知识对问题进行分析和推理，可以培养学生的分析能力和逻辑思维能力。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促进合作学习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案例分析通常需要学生进行小组讨论和合作，可以促进学生的合作学习和交流能力。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案例分析在教学中的作用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案例分析方法与技巧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紧扣教学内容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选择与教学内容紧密相关的案例，确保案例能够体现所学知识的应用。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真实性与典型性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优先选用真实发生的、具有代表性的案例，增强学生的代入感和认同感。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难度适中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根据学生的学习水平和认知能力，选择难度适中的案例，避免过于简单或复杂。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指导学生收集与案例相关的背景资料、数据等信息，为深入分析奠定基础。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制定分析计划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根据案例的复杂程度和分析目标，制定合理的分析计划，明确分析步骤和时间安排。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确定案例分析的目标和重点，引导学生有针对性地进行分析。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引导学生运用所学知识，对案例进行深入剖析，挖掘问题根源，提出解决方案。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分析案例的方法和步骤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指导学生透过案例表面的现象，深入挖掘其背后的本质问题和规律。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鼓励学生从多个角度对案例进行分析，拓宽思维视野，培养全面思考问题的能力。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发掘潜在信息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引导学生关注案例中的细节和隐含信息，发掘其中可能存在的潜在问题和机会。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挖掘案例中的深层信息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培养学生的分析能力和创新思维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鼓励自主思考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激发学生的好奇心和探究欲，鼓励他们在案例分析过程中自主思考、独立解决问题。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引导学生对案例进行批判性分析，不盲从于权威，敢于提出自己的见解和质疑。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强化创新意识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通过案例分析，激发学生的创新意识，培养他们发现问题、解决问题的能力，为未来的创新活动奠定基础。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案例分析在学科教学中的应用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通过分析经典文学作品，引导学生深入理解文本内涵，掌握文学分析方法。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通过案例分析，让学生学习优秀作文的构思、表达和写作技巧，提高写作水平。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结合生活中的实际案例，让学生学习语言的运用技巧，提高口语交际能力。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在语文学科中的应用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通过案例分析，让学生学习数学建模和解决问题的思路和方法，提高数学应用能力。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引导学生分析数学问题的本质，培养逻辑思维和创新能力。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思维训练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结合数学史和数学文化相关案例，拓展学生的数学知识视野。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知识拓展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在数学学科中的应用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通过案例分析，创设真实的语言情境，让学生在语境中学习和运用英语。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语境创设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结合英语国家的文化案例，让学生了解英语国家的文化习俗，培养跨文化交际能力。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文化意识培养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通过分析英语阅读材料，引导学生掌握阅读策略和技巧，提高阅读理解能力。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阅读策略训练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在英语学科中的应用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https://d.book118.com/876222033144010051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2024-09-17T13:22:28.919</cp:lastPrinted>
  <dcterms:created xsi:type="dcterms:W3CDTF">2024-09-17T05:22:28Z</dcterms:created>
  <dcterms:modified xsi:type="dcterms:W3CDTF">2024-09-17T05:22:31Z</dcterms:modified>
</cp:coreProperties>
</file>