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RIVUGQ+UFVHCO+ArialMT"/>
      <p:regular r:id="rId17"/>
    </p:embeddedFont>
    <p:embeddedFont>
      <p:font typeface="CVTVUM+MS-UIGothic"/>
      <p:regular r:id="rId18"/>
    </p:embeddedFont>
    <p:embeddedFont>
      <p:font typeface="QURWJF+OFUBVC+MicrosoftYaHei-Bold"/>
      <p:regular r:id="rId19"/>
    </p:embeddedFont>
    <p:embeddedFont>
      <p:font typeface="JHIHLM+TDTROG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CA21A-D4CF-47C9-8385-65CAFF492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967B2-6FEB-48C3-A821-1EDF52397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49AB2-CFE2-4131-900C-DC7F5478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903586-0FD3-4A04-8CB5-C2BF48F4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9C832-F682-43DF-ACAC-392150AC4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CE021-EDCD-48D2-87C4-73045A4AB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515C4A-CB9A-4F97-AD68-A01DE7BD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7F1A-56A4-4F54-AD57-2DCD54630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6356C-35E9-4073-92D1-940A328E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39A74-2C3D-4C42-BA44-97770096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A8EA6-2799-431F-ABCB-7CD62833D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22214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RIVUGQ+UFVHCO+ArialMT"/>
                <a:cs typeface="RIVUGQ+UFVHC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百分数的定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与性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RIVUGQ+UFVHCO+ArialMT"/>
                <a:cs typeface="RIVUGQ+UFVHC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百分数在生活中的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314890"/>
            <a:ext cx="5140901" cy="18806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RIVUGQ+UFVHCO+ArialMT"/>
                <a:cs typeface="RIVUGQ+UFVHC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百分数在数学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中的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RIVUGQ+UFVHCO+ArialMT"/>
                <a:cs typeface="RIVUGQ+UFVHC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百分数与其他数学概念的关系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RIVUGQ+UFVHCO+ArialMT"/>
                <a:cs typeface="RIVUGQ+UFVHCO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百分数在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实际问题</a:t>
            </a:r>
            <a:r>
              <a:rPr sz="2400">
                <a:solidFill>
                  <a:srgbClr val="00BEA8"/>
                </a:solidFill>
                <a:latin typeface="CVTVUM+MS-UIGothic"/>
                <a:cs typeface="CVTVUM+MS-UIGothic"/>
              </a:rPr>
              <a:t>中的解决策略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CVTVUM+MS-UIGothic"/>
                <a:cs typeface="CVTVUM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QURWJF+OFUBVC+MicrosoftYaHei-Bold"/>
                <a:cs typeface="QURWJF+OFUBVC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QURWJF+OFUBVC+MicrosoftYaHei-Bold"/>
                <a:cs typeface="QURWJF+OFUBV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CVTVUM+MS-UIGothic"/>
                <a:cs typeface="CVTVUM+MS-UIGothic"/>
              </a:rPr>
              <a:t>百分数的定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4500">
                <a:solidFill>
                  <a:srgbClr val="FFFFFF"/>
                </a:solidFill>
                <a:latin typeface="CVTVUM+MS-UIGothic"/>
                <a:cs typeface="CVTVUM+MS-UIGothic"/>
              </a:rPr>
              <a:t>与性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百分数的定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CVTVUM+MS-UIGothic"/>
                <a:cs typeface="CVTVUM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46853" cy="13653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百分数是以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100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基数的特殊比例，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通常用百分号（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）来表示。例如，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表示一半，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25%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表示四分之一，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100%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表示全部或完整。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百分数的性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VTVUM+MS-UIGothic"/>
                <a:cs typeface="CVTVUM+MS-UIGothic"/>
              </a:rPr>
              <a:t>百分数具有一些重要的性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VTVUM+MS-UIGothic"/>
                <a:cs typeface="CVTVUM+MS-UIGothic"/>
              </a:rPr>
              <a:t>，包括互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CVTVUM+MS-UIGothic"/>
                <a:cs typeface="CVTVUM+MS-UIGothic"/>
              </a:rPr>
              <a:t>性、相加性和相乘性等。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CVTVUM+MS-UIGothic"/>
                <a:cs typeface="CVTVU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55033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互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性是指将百分数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小数或分数后，其数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保持不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。例如，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0.5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，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25%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0.25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。相加性是指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可以将多个百分数相加得到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和。例如，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加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30%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80%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。相乘性是指可以将一个百分数与另一个数相乘得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到新的数</a:t>
            </a:r>
            <a:r>
              <a:rPr sz="1500">
                <a:solidFill>
                  <a:srgbClr val="005F54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。例如，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乘以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2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50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</a:t>
            </a:r>
            <a:r>
              <a:rPr sz="1500">
                <a:solidFill>
                  <a:srgbClr val="005F54"/>
                </a:solidFill>
                <a:latin typeface="CVTVUM+MS-UIGothic"/>
                <a:cs typeface="CVTVU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百分数与小数的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CVTVUM+MS-UIGothic"/>
                <a:cs typeface="CVTVUM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百分数和小数是可以相互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的，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482778" cy="229116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要将百分数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小数，只需将百分号前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的数字除以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100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。例如，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25%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0.25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0.5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，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100%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。相反地，要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将小数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转换为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百分数，只需将小数点向右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移</a:t>
            </a:r>
            <a:r>
              <a:rPr sz="1350">
                <a:solidFill>
                  <a:srgbClr val="005F54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两位并在末尾添加百分号。例如，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0.25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25%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，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0.5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50%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，</a:t>
            </a: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等于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5F54"/>
                </a:solidFill>
                <a:latin typeface="JHIHLM+TDTROG+MicrosoftYaHei"/>
                <a:cs typeface="JHIHLM+TDTROG+MicrosoftYaHei"/>
              </a:rPr>
              <a:t>100%</a:t>
            </a:r>
            <a:r>
              <a:rPr sz="1350">
                <a:solidFill>
                  <a:srgbClr val="005F54"/>
                </a:solidFill>
                <a:latin typeface="CVTVUM+MS-UIGothic"/>
                <a:cs typeface="CVTVU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039" y="3454253"/>
            <a:ext cx="367994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的方法是将百分数的小数点向左移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两位。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URWJF+OFUBVC+MicrosoftYaHei-Bold"/>
                <a:cs typeface="QURWJF+OFUBVC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QURWJF+OFUBVC+MicrosoftYaHei-Bold"/>
                <a:cs typeface="QURWJF+OFUBV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CVTVUM+MS-UIGothic"/>
                <a:cs typeface="CVTVUM+MS-UIGothic"/>
              </a:rPr>
              <a:t>百分数在生活中的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4500">
                <a:solidFill>
                  <a:srgbClr val="FFFFFF"/>
                </a:solidFill>
                <a:latin typeface="CVTVUM+MS-UIGothic"/>
                <a:cs typeface="CVTVUM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折扣与百分数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37405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折扣是生活中常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的百分数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用，通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折扣可以快速比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不同商品的价格。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CVTVUM+MS-UIGothic"/>
                <a:cs typeface="CVTVU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0149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，我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们经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常遇到各种折扣，如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八折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惠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表示原价的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80%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，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100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减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50”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表示消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费满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100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元可以减少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50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元，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上也是</a:t>
            </a:r>
            <a:r>
              <a:rPr sz="1350">
                <a:solidFill>
                  <a:srgbClr val="FFFFFF"/>
                </a:solidFill>
                <a:latin typeface="JHIHLM+TDTROG+MicrosoftYaHei"/>
                <a:cs typeface="JHIHLM+TDTROG+MicrosoftYaHei"/>
              </a:rPr>
              <a:t>20%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的折扣。通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将折扣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换为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百分数，我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可以快速比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不同商家的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惠力度，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CVTVUM+MS-UIGothic"/>
                <a:cs typeface="CVTVUM+MS-UIGothic"/>
              </a:rPr>
              <a:t>最划算的商品。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增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长</a:t>
            </a: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率与百分数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CVTVUM+MS-UIGothic"/>
                <a:cs typeface="CVTVU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概率与百分数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CVTVUM+MS-UIGothic"/>
                <a:cs typeface="CVTVU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百分数在金融中的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EA8"/>
                </a:solidFill>
                <a:latin typeface="CVTVUM+MS-UIGothic"/>
                <a:cs typeface="CVTVUM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176990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05575" y="176990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CVTVUM+MS-UIGothic"/>
                <a:cs typeface="CVTVU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19375" y="3331183"/>
            <a:ext cx="8609647" cy="23536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550"/>
              </a:lnSpc>
              <a:spcBef>
                <a:spcPct val="0"/>
              </a:spcBef>
              <a:spcAft>
                <a:spcPct val="0"/>
              </a:spcAft>
            </a:pPr>
            <a:r>
              <a:rPr sz="6550" spc="-17">
                <a:solidFill>
                  <a:srgbClr val="FFFFFF"/>
                </a:solidFill>
                <a:latin typeface="CVTVUM+MS-UIGothic"/>
                <a:cs typeface="CVTVUM+MS-UIGothic"/>
              </a:rPr>
              <a:t>百分数在数学</a:t>
            </a:r>
            <a:r>
              <a:rPr sz="65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6550">
                <a:solidFill>
                  <a:srgbClr val="FFFFFF"/>
                </a:solidFill>
                <a:latin typeface="CVTVUM+MS-UIGothic"/>
                <a:cs typeface="CVTVUM+MS-UIGothic"/>
              </a:rPr>
              <a:t>中</a:t>
            </a:r>
          </a:p>
          <a:p>
            <a:pPr marL="260350" marR="0">
              <a:lnSpc>
                <a:spcPts val="4072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FFF"/>
                </a:solidFill>
                <a:latin typeface="CVTVUM+MS-UIGothic"/>
                <a:cs typeface="CVTVUM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5780" y="3413156"/>
            <a:ext cx="3201987" cy="3558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0003"/>
              </a:lnSpc>
              <a:spcBef>
                <a:spcPct val="0"/>
              </a:spcBef>
              <a:spcAft>
                <a:spcPct val="0"/>
              </a:spcAft>
            </a:pPr>
            <a:r>
              <a:rPr sz="9600">
                <a:solidFill>
                  <a:srgbClr val="00BEA8"/>
                </a:solidFill>
                <a:latin typeface="QURWJF+OFUBVC+MicrosoftYaHei-Bold"/>
                <a:cs typeface="QURWJF+OFUBVC+MicrosoftYaHei-Bold"/>
              </a:rPr>
              <a:t>03</a:t>
            </a:r>
          </a:p>
          <a:p>
            <a:pPr marL="0" marR="0">
              <a:lnSpc>
                <a:spcPts val="6550"/>
              </a:lnSpc>
              <a:spcBef>
                <a:spcPts val="344"/>
              </a:spcBef>
              <a:spcAft>
                <a:spcPct val="0"/>
              </a:spcAft>
            </a:pPr>
            <a:r>
              <a:rPr sz="6550">
                <a:solidFill>
                  <a:srgbClr val="FFFFFF"/>
                </a:solidFill>
                <a:latin typeface="CVTVUM+MS-UIGothic"/>
                <a:cs typeface="CVTVUM+MS-UIGothic"/>
              </a:rPr>
              <a:t>的</a:t>
            </a:r>
            <a:r>
              <a:rPr sz="655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https://d.book118.com/876222142132010054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RIVUGQ+UFVHCO+ArialMT</vt:lpstr>
      <vt:lpstr>Times New Roman</vt:lpstr>
      <vt:lpstr>CVTVUM+MS-UIGothic</vt:lpstr>
      <vt:lpstr>SimSun</vt:lpstr>
      <vt:lpstr>QURWJF+OFUBVC+MicrosoftYaHei-Bold</vt:lpstr>
      <vt:lpstr>JHIHLM+TDTROG+MicrosoftYaHei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2024-09-21T16:42:13.980</cp:lastPrinted>
  <dcterms:created xsi:type="dcterms:W3CDTF">2024-09-21T08:42:14Z</dcterms:created>
  <dcterms:modified xsi:type="dcterms:W3CDTF">2024-09-21T08:42:15Z</dcterms:modified>
</cp:coreProperties>
</file>