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D7EE9-4E3C-4F12-B975-6427E664B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B6699-39D1-4162-B610-38D1DC410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00392-88CA-4A81-B00C-092DFDB92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3A87C-8E2E-4421-A195-9252BFE89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134CED-05D5-4629-A98D-C05F6F6C1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4E795-FFEB-4EEB-B516-D9FEF5B7A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A4CA43-6255-4C56-8F75-AE9490071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BF8CB-A19F-4A3A-9FBB-61B72054B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E5EDF-5122-47AE-9003-7962D0E47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685E1-85CE-42C4-9338-74BA22378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224BF-044C-4FA9-AC77-32043D305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222003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疫情防控期间心理健康教育教案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疫情防控期间的心理健康问题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心理健康教育策略和方法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实际应用和案例分析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当前全球疫情形势依然严峻，各国都在采取措施积极应对。在这种情况下，人们的心理健康问题逐渐凸显出来，因此心理健康教育显得尤为重要。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在疫情防控期间，人们面临着诸多压力和挑战，如隔离、社交距离、工作和学习方式的改变等，这些都对人们的心理状态产生了一定的影响。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通过心理健康教育，帮助人们正确认识和应对疫情带来的心理压力，提高心理韧性。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心理健康教育有助于增强人们的自我调节能力，减少焦虑、抑郁等情绪问题，提高生活质量和幸福感。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心理健康教育对于维护社会稳定、促进和谐社会建设也具有重要的意义。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心理健康是指个体内部心理过程和谐一致，与外部环境相适应的一种良好的心理状态。它包括情绪稳定、积极向上、自我调控、人际关系良好、适应环境等多方面的内容。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心理健康强调个体内部心理活动的平衡与和谐，以及个体与外部环境的适应和协调。心理健康不仅是一种状态，也是一个不断发展的过程。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心理健康是个人全面发展的重要基础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心理健康影响身体健康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心理健康影响人际关系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良好的心理健康有助于个体更好地应对生活中的挑战和压力，提高生活质量和工作效率。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长期的心理压力和不良情绪可能导致身体疾病的发生，如高血压、心脏病、糖尿病等。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良好的心理健康有助于建立和谐的人际关系，增强人际沟通和合作能力。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心理健康问题的分类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如焦虑、抑郁、压力等，这些问题是常见的，大多数人在生活中都会遇到。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如失眠、自卑、强迫症等，这些问题已经对个体的日常生活产生了影响，需要专业干预。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如精神分裂症、双相情感障碍等，这些问题已经严重影响到个体的日常生活，需要立即就医。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轻度心理问题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中度心理问题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重度心理问题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疫情防控期间的心理健康问题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面对疫情，人们普遍存在焦虑和恐惧的情绪，这些情绪可能影响个体的心理健康和生活质量。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期间，人们面临着许多不确定性和限制，如社交距离、限制出行等，这些因素可能导致人们感到焦虑和恐惧。焦虑和恐惧的情绪可能导致身体紧张、失眠、注意力不集中等问题，影响个体的日常生活和工作表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疫情给人们带来了巨大的压力和抑郁情绪，这些情绪可能对个体的心理健康产生负面影响。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疫情期间，人们面临着工作、学习、家庭等多方面的压力，这些压力可能导致情绪低落、失去兴趣、疲劳等症状，严重时可能引发抑郁情绪。抑郁情绪可能对个体的心理健康和生活质量产生长期影响。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压力和抑郁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https://d.book118.com/876222220033010102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2024-09-26T23:24:56.860</cp:lastPrinted>
  <dcterms:created xsi:type="dcterms:W3CDTF">2024-09-26T15:24:56Z</dcterms:created>
  <dcterms:modified xsi:type="dcterms:W3CDTF">2024-09-26T15:24:58Z</dcterms:modified>
</cp:coreProperties>
</file>