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8701B-3D2C-4A0A-9DB7-8DF573FAC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E994F-AA3F-4F63-A5C6-F598A5FF5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BF3E4-0990-4C57-BDC5-CD71C6A4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9A40D-403A-40C1-84D9-847EF9408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90350-9154-4869-A56D-54A6C0BB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45251-5683-4ED3-B187-E00E8BEEF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915905-259E-4DCC-A457-CCE9C9FE9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DE19C-64C6-4639-B91F-C2D5EC1F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A8ED9-F22D-4254-A2B3-F95966E8F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E82D9-06BB-4E8F-B4A9-2B7F1051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79119-E156-473F-AEC3-4CB95B83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3025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妇科手术护理配合\n## 1.妇科手术护理配合的基本概念与重要性\n### 1.1妇科手术护理配合的定义与目的\n### 1.2妇科手术护理配合的重要性\n### 1.3妇科手术护理配合的基本原则\n## 2.妇科手术护理配合的术前准备\n### 2.1患者的心理护理与健康教育\n### 2.2手术器械与物品的准备\n### 2.3患者的身体准备与皮肤准备\n## 3.妇科手术护理配合的术中配合\n### 3.1手术过程中的护理配合要点\n### 3.2手术护士与手术医生的沟通与协作\n### 3.3特殊情况下的护理配合措施\n## 4.妇科手术护理配合的术后护理\n### 4.1术后患者的观察与护理\n### 4.2术后并发症的预防与护理\n### 4.3术后患者的康复指导与教育\n## 5.妇科手术护理配合的质量控制与持续改进\n### 5.1护理质量的评价标准与方法\n### 5.2护理缺陷的预防与纠正措施\n### 5.3护理持续改进的方法与策略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妇科手术护理配合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妇科手术护理配合的基本概念与重要性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妇科手术护理配合是指护理人员在手术过程中与医生、麻醉师等团队成员紧密合作，确保手术顺利进行的一系列护理活动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为患者提供心理支持，缓解紧张情绪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准备手术所需器械和物品，确保手术顺利进行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配合手术医生完成手术操作，保障患者安全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妇科手术护理配合的目的是确保手术成功，减少并发症，促进患者康复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降低术后并发症发生率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提高患者术后生活质量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妇科手术护理配合的定义与目的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妇科手术护理配合的重要性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妇科手术护理配合对于手术成功率和患者康复具有重要意义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护理人员与医生、麻醉师等团队成员的良好配合可以提高手术效率，缩短手术时间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护理人员对患者的心理护理和健康教育有助于缓解患者的紧张情绪，降低术后并发症的发生率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护理人员对患者的术后观察和护理可以及时发现并处理并发症，促进患者康复</a:t>
            </a:r>
            <a:endParaRPr/>
          </a:p>
        </p:txBody>
      </p:sp>
      <p:cxnSp>
        <p:nvCxnSpPr>
          <p:cNvPr id="16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妇科手术护理配合的基本原则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妇科手术护理配合的基本原则包括无菌技术、尊重患者、团队协作和沟通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无菌技术：确保手术环境和器械的无菌，防止感染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尊重患者：关注患者的心理和生理需求，提供人性化的护理服务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团队协作：与其他团队成员紧密合作，共同完成手术任务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沟通：及时与医生、麻醉师等团队成员沟通，确保手术信息准确传递</a:t>
            </a:r>
            <a:endParaRPr/>
          </a:p>
        </p:txBody>
      </p:sp>
      <p:cxnSp>
        <p:nvCxnSpPr>
          <p:cNvPr id="17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妇科手术护理配合的术前准备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对患者进行心理护理，缓解紧张情绪，增强信心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与患者建立良好的护患关系，了解患者的心理需求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向患者介绍手术过程、可能出现的并发症和应对措施，增强患者的信心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提供心理支持，如陪伴、倾听、安慰等，帮助患者度过手术前难关</a:t>
                </a:r>
                <a:endParaRPr/>
              </a:p>
            </p:txBody>
          </p:sp>
        </p:grpSp>
        <p:grpSp>
          <p:nvGrpSpPr>
            <p:cNvPr id="18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对患者进行健康教育，提高患者对手术的认识和自我管理能力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向患者介绍术前准备的内容和目的，如禁食、禁水、皮肤准备等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告知患者术后可能出现的症状和应对措施，如疼痛、恶心、呕吐等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指导患者掌握术后康复锻炼的方法和注意事项，如盆底肌锻炼、腹式呼吸等</a:t>
                </a:r>
                <a:endParaRPr/>
              </a:p>
            </p:txBody>
          </p:sp>
          <p:sp>
            <p:nvSpPr>
              <p:cNvPr id="18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根据手术类型和医生要求，准备手术所需的器械和物品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常规器械：手术刀、手术剪、手术钳、吸引器等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特殊器械：腹腔镜、宫腔镜、阴道镜等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物品：手术衣、手套、纱布、缝线、碘酒、酒精等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确保器械和物品的无菌状态，严格执行无菌操作规程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器械和物品使用前要经过严格消毒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手术过程中要确保无菌区域的完整性，避免污染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手术器械与物品的准备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对患者进行身体检查，评估患者的手术适应症和禁忌症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了解患者的病史、药物过敏史、既往手术史等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检查患者的生殖系统、心血管系统、呼吸系统等，评估手术风险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对患者进行皮肤准备，减少术后感染的风险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清洁手术部位，去除毛发和油脂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使用碘酒、酒精消毒手术部位，待干后覆盖无菌敷料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患者的身体准备与皮肤准备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妇科手术护理配合的术中配合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根据手术类型和医生要求，配合手术医生完成手术操作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提供手术器械和物品，确保手术顺利进行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观察患者的生命体征，如心率、血压、血氧饱和度等，及时发现异常情况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与手术医生、麻醉师等团队成员保持良好沟通，确保手术信息准确传递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严格执行无菌操作规程，保持手术区域的清洁和完整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随时清理手术台上的血迹和器械上的组织残留物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确保手术器械和物品的无菌状态，避免污染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手术过程中的护理配合要点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https://d.book118.com/876223025120010050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妇科手术护理配合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2024-09-15T18:03:21.193</cp:lastPrinted>
  <dcterms:created xsi:type="dcterms:W3CDTF">2024-09-15T10:03:21Z</dcterms:created>
  <dcterms:modified xsi:type="dcterms:W3CDTF">2024-09-15T10:03:23Z</dcterms:modified>
</cp:coreProperties>
</file>