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6916C-4539-4CCF-9478-BF9A0D60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75DF3-402F-49A2-B688-79884D0D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E9B41-C417-4ABE-8F7E-82D6829C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D65B9-D0B3-431F-A246-96C4D034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D7462A-2945-42EA-BF1B-679A2B18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0FF41-15FC-44F6-A55F-5EBAC233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271CC-E206-4597-9CCF-0893953A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40E83-C948-474B-AA72-1C172F4E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68B5A-146C-48EF-962F-A9B23C7A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4945D-4283-4E22-BE62-9270A768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E10E5-F3E6-45FD-B15B-3197EAD24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3054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脾切除护理查房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脾切除手术简介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脾切除手术简介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51" b="197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93" r="1669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8118" b="1811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脾切除手术的适应症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脾脏破裂或严重损伤，无法修复。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如特发性血小板减少性紫癜、遗传性球形细胞增多症等。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良性肿瘤或恶性肿瘤。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如脾脏脓肿、脾脏结核等。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脾脏外伤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血液系统疾病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脾脏肿瘤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进行必要的检查，了解患者的身体状况和病情，制定手术计划。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切开腹部，暴露脾脏，将脾脏切除，然后止血、缝合伤口。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观察患者的生命体征，进行必要的药物治疗和护理。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脾切除手术的过程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364" r="33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脾切除手术的效果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治愈疾病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对于某些血液系统疾病，如特发性血小板减少性紫癜，脾切除手术可以有效地提高血小板数量，改善病情。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控制肿瘤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对于脾脏肿瘤，切除脾脏可以控制肿瘤的生长和扩散。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对于某些脾脏疾病，如脾脏脓肿、脾脏结核等，切除脾脏可以缓解症状，提高患者的生活质量。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了解患者的恐惧、焦虑等情绪，进行必要的心理疏导。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向患者及家属详细解释手术的必要性、手术过程及注意事项，以减轻其紧张情绪。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解释手术过程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鼓励患者表达自己的感受，给予关心和支持，增强其信心。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了解患者的病史、用药情况、营养状况等，以便更好地评估手术风险。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指导患者术前饮食，避免进食过饱或过少，保持适当的营养和体力。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术前饮食指导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指导患者术前保持良好的生活习惯，如戒烟、戒酒等，以降低术后并发症的风险。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术前生活指导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根据患者的具体情况，进行必要的特殊检查，如CT、MRI等，以更好地评估手术风险。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进行必要的常规检查，如血常规、尿常规、心电图等，以了解患者的身体状况。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检查结果分析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对检查结果进行分析，评估患者的手术耐受性，为手术提供科学依据。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708" r="17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https://d.book118.com/876223054154010032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2024-08-31T22:38:09.658</cp:lastPrinted>
  <dcterms:created xsi:type="dcterms:W3CDTF">2024-08-31T14:38:09Z</dcterms:created>
  <dcterms:modified xsi:type="dcterms:W3CDTF">2024-08-31T14:38:11Z</dcterms:modified>
</cp:coreProperties>
</file>