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CB7EC5-F1FE-4584-95C8-E5085DDBC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0EF51B-E999-41E1-BF2C-A013B141C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3496A5-8CA1-4123-9F61-1562308AE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C57FF6-60BE-497D-BD1F-1F1CC5941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9284BD-8101-4768-A18F-982E7708B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CB5621-977F-4908-A1DD-3B52D4BC6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9CD00B-D12F-408C-B3B3-E720A1FD5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499E7F-D425-4737-B291-4D52B354A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E67004-1D87-4296-AE24-5380DF4AD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ED1AA0-9136-4091-B7D6-746B873EA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0A9755-9358-4075-A0C4-BFF7B74B3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223145113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形象立现小说人物塑造的巧妙刻画技巧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人物塑造重要性及目的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形象立现技巧之外貌描写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形象立现技巧之性格塑造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形象立现技巧之背景设定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形象立现技巧之情感渲染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形象立现技巧之语言风格运用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人物塑造重要性及目的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990" b="1499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情节推动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人物的行为和决策推动故事发展，使情节更加紧凑、引人入胜。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鲜活的人物形象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通过生动、具体的人物刻画，使读者对角色产生深刻印象，增强故事的吸引力。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让读者在角色之中找到自己的影子，产生共鸣，更加投入地体验故事。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增强故事吸引力与代入感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759" r="15759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个性化的人物设定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通过独特的人物设定，展现作者的审美趣味和创作风格。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丰富的细节描写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对人物的服饰、动作、语言等进行细致入微的描写，体现作者对生活的观察和感悟。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深刻的人物内心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通过揭示人物的内心世界，展现作者对人性的理解和探索。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展现作者独特审美和风格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通过人物的成长、转变和命运，传达作者对生活的理解和思考。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人物命运的启示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000" b="10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通过人物所处的社会环境和时代背景，揭示社会现实和问题。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社会现实的反映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通过人物的行为和品格，传达作者的道德观念和价值取向。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道德观念的传达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传递主题思想与价值观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形象立现技巧之外貌描写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针对人物的身材、面容、发型等显著特征进行刻画，使读者产生深刻印象。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突出人物显著特征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通过描写人物的服饰、配饰、姿态等个性化细节，展现人物的独特性格和品味。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强调个性化细节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将人物的外貌特征与其他人物或环境进行对比，突出其独特性和差异性。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借助对比手法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抓住特征进行精准刻画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743" r="1174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通过比喻和拟人的修辞手法，将人物的外貌特征赋予生动形象的比喻或拟人化描述，增强读者的感知和想象力。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比喻和拟人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适当运用夸张和变形的修辞手法，对人物的外貌特征进行艺术加工，使其更具表现力和感染力。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夸张和变形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通过反复和排比的修辞手法，对人物的外貌特征进行反复强调和排比列举，加深读者的印象和理解。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反复和排比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利用修辞手法提升表现力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542" b="15542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在描写人物外貌时，应遵循客观事实，避免过度夸张和虚构，保持描写的真实性和可信度。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遵循客观事实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在描写过程中，应突出人物的主要特征，避免过多涉及琐碎细节，使描写更加精炼有力。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突出主要特征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在描写人物外貌时，应保持自然流畅的语言风格，避免过于华丽或生硬的词句，使读者能够轻松理解并感受人物的形象特点。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保持自然流畅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避免过度渲染，保持自然真实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形象立现技巧之性格塑造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保持性格的一致性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在整部小说中，人物的性格特点应该保持一致，即使面对不同的情境和事件，人物的反应和行为也应该符合其性格特点。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逐步揭示性格的深层面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随着情节的发展，逐步揭示人物性格的深层面，使读者对人物的认识更加深入和全面。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明确人物的核心性格特点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在小说开头或人物首次出场时，通过描写、叙述或对话等方式，明确人物的核心性格特点，如勇敢、善良、狡猾等。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667" r="21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确立核心性格特点并贯穿始终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描写人物的行为举止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通过人物的行为举止，如动作、表情、姿态等，展现人物的内心情感和思想动态。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描写人物的心理活动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通过直接描写人物的心理活动，如内心独白、意识流动等，深入展现人物的内心世界和情感变化。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描写人物的言语特点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通过人物的言语特点，如口音、用词、语气等，展现人物的文化背景、社会地位和性格特点。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3282" r="13282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通过言行举止展现人物内心世界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https://d.book118.com/876223145113010052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2024-09-18T20:58:01.380</cp:lastPrinted>
  <dcterms:created xsi:type="dcterms:W3CDTF">2024-09-18T12:58:01Z</dcterms:created>
  <dcterms:modified xsi:type="dcterms:W3CDTF">2024-09-18T12:58:03Z</dcterms:modified>
</cp:coreProperties>
</file>