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3D329-9DDD-4BA5-8D5C-B220579D0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6665F-9F8D-4599-9193-F99AA3898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7E5E5-AFEF-474C-946C-D1175A956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7BC7F-378E-4362-92F4-15F228F4B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815294-1DD8-4CB2-A2EF-8833572D2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E672C5-97FB-4948-8D03-8001EF5B1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FF9EFB-BFDC-4BD9-A1B3-C5175940E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6B8A4-5C11-4AAE-B24E-EAD040021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4682F-F23A-4FC1-B621-7E6C2FCF8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057E3-327D-4EEA-AB11-E5103A361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DB4A0-9614-4A3F-88F5-081691C80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23232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剖宫产中医护理查房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剖宫产中医护理的重要性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剖宫产中医护理的方法和技巧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剖宫产中医护理的效果评价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剖宫产中医护理的未来展望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700" r="47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剖宫产的定义和历史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剖宫产是一种通过手术切开腹部和子宫取出胎儿的分娩方式。它最初起源于古代罗马和希腊时期，但直到18世纪才开始被广泛应用。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剖宫产最初主要用于处理难产，但随着医学技术的发展，其适应症逐渐扩大，现在已经成为解决某些高危妊娠和分娩问题的常用手段。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胎儿窘迫、难产、产妇骨盆狭窄、胎位异常、多胎妊娠等。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孕妇存在严重的并发症，如妊娠高血压综合征、心脏病等，或者存在感染、胎盘早剥等情况。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进行必要的检查，确定手术时间和手术方案，对产妇进行心理疏导。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切开腹部和子宫，取出胎儿，缝合伤口。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观察产妇和新生儿的生命体征，进行必要的药物治疗和伤口护理，提供心理支持。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剖宫产的手术过程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剖宫产中医护理的重要性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中医护理通过调理气血、舒缓情绪，有助于剖宫产术后伤口愈合和身体恢复。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542" r="185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促进术后恢复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中医护理注重整体调理，可以预防剖宫产术后感染、静脉血栓等并发症的发生。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中医护理能够改善剖宫产产妇的生活质量，减轻术后疼痛和不适感。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提高产妇生活质量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中医护理在剖宫产中的作用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中医护理强调整体观念，从产妇的全身状况出发，进行综合调理。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中医护理注重辩证施护，根据产妇的不同证候，采取相应的护理措施。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辩证施护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中医护理操作简便易行，安全可靠，适合剖宫产产妇的术后护理。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简便易行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中医护理的优势和特点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285" r="32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中医护理在剖宫产中的应用实例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穴位按摩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通过按摩合谷、足三里等穴位，促进术后排气和胃肠蠕动。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中药熏蒸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利用中药熏蒸法对剖宫产伤口进行护理，促进伤口愈合，减轻疼痛。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情志护理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通过心理疏导、音乐疗法等情志护理措施，缓解剖宫产产妇的焦虑和抑郁情绪。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剖宫产中医护理的方法和技巧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https://d.book118.com/876223232012010104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2024-09-29T14:35:48.790</cp:lastPrinted>
  <dcterms:created xsi:type="dcterms:W3CDTF">2024-09-29T06:35:48Z</dcterms:created>
  <dcterms:modified xsi:type="dcterms:W3CDTF">2024-09-29T06:35:50Z</dcterms:modified>
</cp:coreProperties>
</file>