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325DF-CF85-449A-8563-A3C0D6E70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643B4-3EEF-4389-AC59-B7AE58B9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E9951-8669-4064-B06C-6014D0934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C56ED-3A1F-498A-81C5-300378AF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01706-F6B6-4BAE-8A57-1005D92ED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90F90-DC93-479B-A3BB-41A926AF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BE1A4D-C51C-412F-823B-75A7641B3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F8195-D407-4289-87AC-2AEB3D66A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5A39B-91BE-4DF8-826E-E0E324BD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C5A4F-C3C6-4A3A-B217-AFA80D7A4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06406-A00E-496E-8CEA-DA939FE9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5033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高热抽搐个案护理\n## 1.小儿高热抽搐的基本概念与病因\n### 1.1小儿高热抽搐的定义与分类\n### 1.2小儿高热抽搐的常见病因及危险因素\n### 1.3小儿高热抽搐的发病机制与病理生理\n## 2.小儿高热抽搐的临床表现与诊断\n### 2.1小儿高热抽搐的临床表现及特点\n### 2.2小儿高热抽搐的诊断方法与标准\n### 2.3小儿高热抽搐的鉴别诊断与合并症\n## 3.小儿高热抽搐的急救与护理措施\n### 3.1小儿高热抽搐的急救原则与方法\n### 3.2小儿高热抽搐的护理措施与常规护理\n### 3.3小儿高热抽搐的预防与健康教育\n## 4.小儿高热抽搐的治疗方法与药物选择\n### 4.1小儿高热抽搐的治疗原则与方法\n### 4.2小儿高热抽搐的药物治疗与选择\n### 4.3小儿高热抽搐的康复治疗与注意事项\n## 5.小儿高热抽搐的病例分析与护理体会\n### 5.1典型病例介绍与分析\n### 5.2小儿高热抽搐护理过程中的经验与教训\n### 5.3小儿高热抽搐护理的未来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小儿高热抽搐个案护理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小儿高热抽搐的基本概念与病因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高热抽搐是指在体温升高至38.5℃以上时出现的抽搐现象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表现为肌肉抽搐，意识丧失，双眼上翻，呼吸暂停等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持续时间较短，一般在数分钟至10分钟内停止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可反复发作，严重时可能导致脑损伤和神经系统后遗症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分类：根据病因和临床表现，高热抽搐可分为单纯性高热抽搐和复杂性高热抽搐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单纯性高热抽搐：体温在38.5℃以上，抽搐发作时间较短，一般不超过5分钟，无其他神经系统症状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复杂性高热抽搐：体温在38.5℃以上，抽搐发作时间较长，超过5分钟，或有其他神经系统症状，如意识障碍、嗜睡、头痛等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小儿高热抽搐的定义与分类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小儿高热抽搐的常见病因及危险因素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常见病因：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感染：如病毒性感染、细菌性感染等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神经系统疾病：如癫痫、脑瘤、脑炎等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内分泌系统疾病：如甲状腺功能亢进、糖尿病等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遗传因素：如家族史中有高热抽搐患者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年龄：6个月至3岁的儿童容易发生高热抽搐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发热：体温越高，抽搐发生的风险越大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家族史：有高热抽搐家族史的患者容易发生抽搐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发育迟缓：神经系统发育迟缓的儿童容易发生高热抽搐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小儿高热抽搐的发病机制与病理生理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97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发热：体温升高导致神经系统兴奋性增加，神经元膜稳定性降低，容易发生异常放电</a:t>
                </a:r>
                <a:endParaRPr/>
              </a:p>
            </p:txBody>
          </p:sp>
          <p:cxnSp>
            <p:nvCxnSpPr>
              <p:cNvPr id="20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2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神经系统发育不完善：儿童神经系统发育不完善，对体温升高的反应敏感，容易发生抽搐</a:t>
                </a:r>
                <a:endParaRPr/>
              </a:p>
            </p:txBody>
          </p:sp>
        </p:grpSp>
        <p:grpSp>
          <p:nvGrpSpPr>
            <p:cNvPr id="207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遗传因素：部分高热抽搐患者可能存在遗传因素，如家族史中有高热抽搐患者</a:t>
                </a:r>
                <a:endParaRPr/>
              </a:p>
            </p:txBody>
          </p:sp>
        </p:grpSp>
        <p:grpSp>
          <p:nvGrpSpPr>
            <p:cNvPr id="212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免疫系统异常：免疫系统异常可能导致发热和抽搐的发生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小儿高热抽搐的临床表现与诊断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2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发热：体温在38.5℃以上，突然出现抽搐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抽搐：表现为肌肉抽搐，意识丧失，双眼上翻，呼吸暂停等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持续时间：抽搐发作时间较短，一般在数分钟至10分钟内停止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恢复期：抽搐停止后，患者意识逐渐恢复，呼吸、心跳恢复正常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反复发作：高热抽搐可反复发作，严重时可能导致脑损伤和神经系统后遗症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小儿高热抽搐的临床表现及特点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病史和体格检查：了解患者发热、抽搐等症状，进行神经系统检查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辅助检查：如脑电图、头颅CT或MRI等，排除神经系统疾病</a:t>
                </a:r>
                <a:endParaRPr/>
              </a:p>
            </p:txBody>
          </p:sp>
          <p:sp>
            <p:nvSpPr>
              <p:cNvPr id="23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诊断方法：</a:t>
                </a:r>
                <a:endParaRPr/>
              </a:p>
            </p:txBody>
          </p:sp>
          <p:sp>
            <p:nvSpPr>
              <p:cNvPr id="23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发热：体温在38.5℃以上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抽搐：出现肌肉抽搐，意识丧失，双眼上翻，呼吸暂停等症状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持续时间：抽搐发作时间较短，一般在数分钟至10分钟内停止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恢复期：抽搐停止后，患者意识逐渐恢复，呼吸、心跳恢复正常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排除其他神经系统疾病：通过辅助检查排除脑瘤、脑炎等疾病</a:t>
                </a:r>
                <a:endParaRPr/>
              </a:p>
            </p:txBody>
          </p:sp>
          <p:sp>
            <p:nvSpPr>
              <p:cNvPr id="24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诊断标准：</a:t>
                </a:r>
                <a:endParaRPr/>
              </a:p>
            </p:txBody>
          </p:sp>
          <p:sp>
            <p:nvSpPr>
              <p:cNvPr id="24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小儿高热抽搐的诊断方法与标准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鉴别诊断：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与癫痫鉴别：癫痫患者抽搐发作时无发热，脑电图检查可见异常放电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与脑炎鉴别：脑炎患者有神经系统症状，如头痛、呕吐、意识障碍等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与低钙抽搐鉴别：低钙抽搐患者有低钙血症，补钙后抽搐症状缓解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合并症：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脑损伤：高热抽搐可能导致脑损伤，影响神经系统发育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神经系统后遗症：高热抽搐可能导致智力低下、学习障碍等后遗症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呼吸循环衰竭：严重高热抽搐可能导致呼吸循环衰竭，危及生命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小儿高热抽搐的鉴别诊断与合并症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小儿高热抽搐的急救与护理措施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急救原则：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保持呼吸道通畅：防止患者咬伤舌头，保持头偏向一侧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迅速降低体温：使用物理降温法，如冰袋、酒精擦浴等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缓解抽搐：使用镇静药物，如地西泮、水合氯醛等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密切观察病情：注意患者意识、呼吸、心跳等生命体征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急救方法：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保持呼吸道通畅：将患者平卧，头偏向一侧，避免舌头咬伤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降低体温：使用冰袋、酒精擦浴等方法，迅速降低体温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缓解抽搐：给予地西泮、水合氯醛等药物，缓解抽搐症状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密切观察病情：注意患者意识、呼吸、心跳等生命体征，如有异常立即处理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小儿高热抽搐的急救原则与方法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https://d.book118.com/876225033222010051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小儿高热抽搐个案护理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2024-09-17T21:12:40.775</cp:lastPrinted>
  <dcterms:created xsi:type="dcterms:W3CDTF">2024-09-17T13:12:40Z</dcterms:created>
  <dcterms:modified xsi:type="dcterms:W3CDTF">2024-09-17T13:12:42Z</dcterms:modified>
</cp:coreProperties>
</file>