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5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C4DEB-28E8-4D33-983F-A98D7130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73458-A0C1-4FFA-AD6B-D5DAE178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DE94-8B6D-4DB4-AC78-7DD4D8DC2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C3158-D4EB-4421-A062-CDED28AC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839268-79A8-4F39-A136-D957DCC5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7A442-9BC1-4100-A9DF-41BB0CBC1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09D66-BE58-4418-8CD2-C66FE50E0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61CD3-0ABC-4F8F-BDD5-82A8AA25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98530-E880-4EA9-9813-D0C41A1E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FBC17-D7D6-4CD1-83C1-0268F21C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4B2D4-6CEE-4373-BFFF-48095BA7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5554" r:id="rId2"/>
    <p:sldLayoutId id="2147515555" r:id="rId3"/>
    <p:sldLayoutId id="2147515556" r:id="rId4"/>
    <p:sldLayoutId id="2147515557" r:id="rId5"/>
    <p:sldLayoutId id="2147515558" r:id="rId6"/>
    <p:sldLayoutId id="2147515559" r:id="rId7"/>
    <p:sldLayoutId id="2147515560" r:id="rId8"/>
    <p:sldLayoutId id="2147515561" r:id="rId9"/>
    <p:sldLayoutId id="2147515562" r:id="rId10"/>
    <p:sldLayoutId id="21475155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22" Type="http://schemas.openxmlformats.org/officeDocument/2006/relationships/tags" Target="../tags/tag276.xml" /><Relationship Id="rId23" Type="http://schemas.openxmlformats.org/officeDocument/2006/relationships/tags" Target="../tags/tag277.xml" /><Relationship Id="rId24" Type="http://schemas.openxmlformats.org/officeDocument/2006/relationships/tags" Target="../tags/tag278.xml" /><Relationship Id="rId25" Type="http://schemas.openxmlformats.org/officeDocument/2006/relationships/tags" Target="../tags/tag279.xml" /><Relationship Id="rId26" Type="http://schemas.openxmlformats.org/officeDocument/2006/relationships/tags" Target="../tags/tag280.xml" /><Relationship Id="rId27" Type="http://schemas.openxmlformats.org/officeDocument/2006/relationships/tags" Target="../tags/tag281.xml" /><Relationship Id="rId28" Type="http://schemas.openxmlformats.org/officeDocument/2006/relationships/tags" Target="../tags/tag282.xml" /><Relationship Id="rId29" Type="http://schemas.openxmlformats.org/officeDocument/2006/relationships/tags" Target="../tags/tag283.xml" /><Relationship Id="rId3" Type="http://schemas.openxmlformats.org/officeDocument/2006/relationships/tags" Target="../tags/tag257.xml" /><Relationship Id="rId30" Type="http://schemas.openxmlformats.org/officeDocument/2006/relationships/tags" Target="../tags/tag284.xml" /><Relationship Id="rId31" Type="http://schemas.openxmlformats.org/officeDocument/2006/relationships/tags" Target="../tags/tag285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102403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培训纲要编制与制定的要点与技巧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培训纲要的编制要点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培训纲要制定的技巧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培训纲要的内容结构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培训纲要的语言表述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培训纲要的审核与批准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培训纲要的编制要点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明确培训目标</a:t>
            </a:r>
            <a:endParaRPr lang="zh-CN" altLang="en-US"/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制定培训计划：根据目标制定具体的培训计划，包括培训内容、时间、地点、方式等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确定培训需求：分析员工现有技能与岗位要求之间的差距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设定培训目标：根据需求设定具体、可衡量、可达成、相关性强、时限性的目标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评估培训效果：通过问卷调查、考试等方式评估培训效果，并根据评估结果调整培训计划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确定培训内容</a:t>
            </a:r>
            <a:endParaRPr lang="zh-CN" altLang="en-US"/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明确培训目标：根据企业需求、员工能力、行业发展等因素确定培训目标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确定培训形式：选择合适的培训形式，如线上培训、线下培训、混合式培训等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设计培训课程：根据培训目标设计培训课程，包括课程内容、课程时长、课程形式等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制定培训计划：根据培训目标制定详细的培训计划，包括培训时间、地点、方式、内容等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确定培训方式</a:t>
            </a:r>
            <a:endParaRPr lang="zh-CN" altLang="en-US"/>
          </a:p>
        </p:txBody>
      </p:sp>
      <p:sp>
        <p:nvSpPr>
          <p:cNvPr id="10490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考虑培训目标：根据培训目标选择合适的培训方式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考虑培训内容：根据培训内容的特点和难度选择合适的培训方式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考虑培训时间：根据培训时间的长短选择合适的培训方式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考虑培训对象：根据培训对象的特点和需求选择合适的培训方式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制定培训计划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明确培训目标：确定培训的目的和预期成果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制定培训预算：合理规划培训预算，确保培训顺利进行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制定培训评估方案：对培训效果进行评估，确保培训质量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确定培训内容：根据培训目标选择合适的培训内容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确定培训方式：选择合适的培训方式，如线上培训、线下培训等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制定培训时间表：合理安排培训时间，确保培训效果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培训纲要制定的技巧</a:t>
            </a:r>
            <a:endParaRPr lang="zh-CN" altLang="en-US"/>
          </a:p>
        </p:txBody>
      </p:sp>
      <p:sp>
        <p:nvSpPr>
          <p:cNvPr id="104920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了解受训者需求</a:t>
            </a:r>
            <a:endParaRPr lang="zh-CN" altLang="en-US"/>
          </a:p>
        </p:txBody>
      </p:sp>
      <p:sp>
        <p:nvSpPr>
          <p:cNvPr id="10492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访谈沟通：与受训者进行面对面的访谈沟通，了解他们的需求和期望，以便制定更符合实际需求的培训纲要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观察分析：通过观察受训者的行为和表现，了解他们的需求和期望，以便制定更符合实际需求的培训纲要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明确培训目标：了解受训者的需求和期望，明确培训的目标和重点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调查问卷：通过调查问卷了解受训者的需求和期望，以便制定更符合实际需求的培训纲要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合理安排培训时间</a:t>
            </a:r>
            <a:endParaRPr lang="zh-CN" altLang="en-US"/>
          </a:p>
        </p:txBody>
      </p:sp>
      <p:sp>
        <p:nvSpPr>
          <p:cNvPr id="10493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安排培训时间：根据培训计划合理安排培训时间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培训时间安排技巧：避免与工作时间冲突，合理安排休息时间，确保培训效果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确定培训目标：明确培训的目的和预期效果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制定培训计划：根据培训目标制定详细的培训计划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注重培训效果评估</a:t>
            </a:r>
            <a:endParaRPr lang="zh-CN" altLang="en-US"/>
          </a:p>
        </p:txBody>
      </p:sp>
      <p:sp>
        <p:nvSpPr>
          <p:cNvPr id="104936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制定明确的培训目标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设计合理的培训内容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采用有效的培训方法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定期进行培训效果评估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根据评估结果调整培训计划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持续改进培训效果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持续优化培训纲要</a:t>
            </a:r>
            <a:endParaRPr lang="zh-CN" altLang="en-US"/>
          </a:p>
        </p:txBody>
      </p:sp>
      <p:sp>
        <p:nvSpPr>
          <p:cNvPr id="10494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定期评估培训效果，收集反馈意见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结合行业发展趋势，更新培训内容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引入新技术、新方法，提高培训效率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加强培训师资队伍建设，提高培训质量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培训纲要的内容结构</a:t>
            </a:r>
            <a:endParaRPr lang="zh-CN" altLang="en-US"/>
          </a:p>
        </p:txBody>
      </p:sp>
      <p:sp>
        <p:nvSpPr>
          <p:cNvPr id="104949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954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明确培训的目的和意义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评估培训的效果和反馈，进行改进和优化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设定培训的时间、地点和参与人员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确定培训的目标和预期效果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制定培训的具体内容和方法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https://d.book118.com/876231024032010033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Office Theme</vt:lpstr>
      <vt:lpstr>培训纲要编制与制定的要点与技巧</vt:lpstr>
      <vt:lpstr>目录</vt:lpstr>
      <vt:lpstr>添加章节标题</vt:lpstr>
      <vt:lpstr>培训纲要的编制要点</vt:lpstr>
      <vt:lpstr>明确培训目标</vt:lpstr>
      <vt:lpstr>确定培训内容</vt:lpstr>
      <vt:lpstr>确定培训方式</vt:lpstr>
      <vt:lpstr>制定培训计划</vt:lpstr>
      <vt:lpstr>培训纲要制定的技巧</vt:lpstr>
      <vt:lpstr>了解受训者需求</vt:lpstr>
      <vt:lpstr>合理安排培训时间</vt:lpstr>
      <vt:lpstr>注重培训效果评估</vt:lpstr>
      <vt:lpstr>持续优化培训纲要</vt:lpstr>
      <vt:lpstr>培训纲要的内容结构</vt:lpstr>
      <vt:lpstr>培训目标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2024-09-01T16:33:15.604</cp:lastPrinted>
  <dcterms:created xsi:type="dcterms:W3CDTF">2024-09-01T08:33:15Z</dcterms:created>
  <dcterms:modified xsi:type="dcterms:W3CDTF">2024-09-01T08:33:18Z</dcterms:modified>
</cp:coreProperties>
</file>