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72978-0A32-4C7E-AD55-6AE3A9F6D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23209-5593-404D-AD7E-4761CB1EC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AE245-E143-45E0-BE96-8705E72AC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CD654-0E61-4BBD-B895-B74FA7398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347466-261F-4D4D-B5DF-257599665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FCED80-49D4-4FDC-A97C-2AF7064A6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85DE51-9505-42D7-BE98-E5D34FB99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0FF8C6-9C61-438E-BFE7-B910A25CD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39F4E9-8BDB-43D8-BA85-18FD6AAED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BE69B-425C-48DA-B6A4-0B4E5DD00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BB8FD-FA26-4A16-847B-1715DA8E0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3114221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护士条例与法律法规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护士条例概述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护士的职责和权利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护理相关的法律法规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护理伦理与法律责任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护理实践中的法律问题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国际护士条例与法律法规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护士条例概述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护士条例是针对护士职业行为和职责的专门法规，旨在规范护士的职业行为，保障护士和患者的权益，提高护理服务质量。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通过明确护士的职责、权利和义务，为护士提供法律保障和职业发展机会，促进护理事业的健康发展。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护士条例的定义和目的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早期的护士条例可以追溯到19世纪，当时随着医院和护理事业的发展，开始出现专门针对护士的法规。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随着医疗技术的进步和护理事业的发展，护士条例不断完善和更新，以适应时代的需求。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现代的护士条例通常涵盖了护士的教育、注册、职责、伦理规范、法律责任等多个方面，成为护理行业的重要法规。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当前状况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护士条例的历史和发展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护士条例与其他法律法规的关系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与医疗法规的关系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护士条例通常是医疗法规体系中的一部分，与医生、药师等其他医疗专业人员的法规相互协调。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与劳动法的关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护士作为劳动者，其权益受到劳动法的保护，护士条例与劳动法在某些方面存在重叠和交叉。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与伦理规范的关系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护士条例通常包含伦理规范的内容，是伦理规范的法律化表现，二者在引导护士职业行为上具有一致性。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护士的职责和权利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关注病人的心理状态，提供心理支持和疏导，促进病人康复和心理健康。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密切观察病人的病情变化，发现异常及时报告医生，为医生提供诊断和治疗依据。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根据医生开具的医嘱，准确、及时地执行各项护理操作，确保病人得到有效的治疗。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向病人及家属提供健康教育指导和护理咨询服务，提高病人自我护理意识和能力。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执行医嘱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护士的基本职责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341" b="1634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护士享有获得专业培训、取得相应资格、从事专业工作的权利；同时，护士也有权拒绝执行违反法律法规、伦理道德的指令或行为。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护士有义务遵守法律法规、职业道德规范和医疗护理操作规程；同时，护士也有义务保护病人的隐私和权益，维护医疗安全和秩序。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护士的权利和义务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中级护士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具备一定工作经验后，中级护士可以承担更复杂的护理任务，如参与病例讨论、指导初级护士等。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初级护士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通过培训和实践经验的积累，初级护士逐渐掌握基本护理技能和知识，为病人提供基础护理服务。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高级护士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高级护士通常具备丰富的临床经验和较高的专业素养，可以承担护理管理、教学和研究等职责，提升护理质量和学科发展水平。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护士的职业发展路径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护理相关的法律法规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医疗事故的分类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根据对患者人身造成的损害程度，医疗事故分为四级，每级都有相应的赔偿标准和处罚措施。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医疗事故的处理程序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发生医疗事故后，医疗机构需立即报告相关部门，并配合调查，同时对患者进行救治和赔偿。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医疗事故的定义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医疗事故是指医疗机构及其医务人员在医疗活动中违反法律、行政法规、部门规章等，因疏忽造成患者人身伤害的事故。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医疗事故处理条例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护士执业资格的变更和延续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护士在执业过程中需定期进行延续注册，变更执业地点需向相关部门申请。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护士执业资格的基本要求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申请护士执业资格者需具备护理专业学历、临床实习经验以及通过国家护士执业资格考试。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护士执业资格证书的取得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通过考试后，申请者需向相关部门申请护士执业资格证书，方可从事护理工作。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护士执业资格管理规定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护理安全管理制度的内容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包括患者身份识别、药品管理、输液管理、手术室管理等各方面，确保患者安全。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护理安全管理的实施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医疗机构需制定具体的护理安全管理制度，并定期对护理人员进行培训和考核，确保制度的执行。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护理安全管理的目的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保障患者的安全，减少护理过程中的差错和事故。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https://d.book118.com/876231142211010040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2024-09-07T08:31:38.870</cp:lastPrinted>
  <dcterms:created xsi:type="dcterms:W3CDTF">2024-09-07T00:31:38Z</dcterms:created>
  <dcterms:modified xsi:type="dcterms:W3CDTF">2024-09-07T00:31:40Z</dcterms:modified>
</cp:coreProperties>
</file>