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11DD99-9C98-4144-A542-037F8FAB46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EAB2BC-1413-4F46-B338-6093A649C3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B23D37-DB6D-4158-BA20-576E6F2C4A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BFAFC2-2095-4FD7-AF73-EC8D46AC76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D9AB680-ABC0-44A1-9E8E-32FE1E7D2B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186D28-A3DE-487A-AEE1-DEB8AFCB5B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CB9709-5117-4A18-9F4F-6E820EF825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9B82B7-405C-40B6-9443-5D7C67C5CB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6C8D46-553E-49E9-81E3-C12A48A886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3BA7B4-C3BC-4B7C-A267-E525946C08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F456E3-D23E-4A4B-A8A9-084605F9CB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6231222003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传染病科护士的药物管理与用药指导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传染病科药物管理概述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药物采购与库存管理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药品分类与储存要求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用药指导原则及技巧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静脉输液操作规范及注意事项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口服药物发放及监督服用方法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传染病科药物管理概述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传染病科药物种类繁多，包括抗生素、抗病毒药、抗真菌药等，针对不同病原体和疾病阶段。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458" r="174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2917" b="29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副作用与相互作用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458" r="16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药物使用需遵循严格的医学指南和临床路径，要求医护人员具备专业的药学知识和临床技能。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部分药物副作用明显，且存在药物间相互作用的风险，需密切监测患者反应并及时调整用药方案。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传染病科药物特点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合理的药物管理能确保患者用药安全，避免用药错误、药物不良反应等事件的发生。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7208" r="720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417" r="141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正确的药物使用有助于控制传染源、切断传播途径，提高患者治愈率和生活质量。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提高治疗效果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规范的药物管理有助于提升医疗质量，减少医疗纠纷，提高医院声誉。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促进医疗质量提升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药物管理重要性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73" r="1667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护士负责药物的接收、保管和发放，确保药品质量及用药安全。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药物保管与发放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护士需监督患者用药过程，提供用药指导，确保患者正确、按时服药。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用药监督与指导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护士应密切观察患者用药后的反应，及时发现并处理药物不良反应，同时向医生报告相关情况。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不良反应监测与报告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护士需向患者及家属进行药物知识宣教，提高患者对治疗的认知度和依从性。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护士在药物管理中角色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药物采购与库存管理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362" b="13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3223" b="322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9240" b="2924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采购计划与供应商选择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制定采购计划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根据医院需求和预算，制定合理的药物采购计划，明确采购品种、数量、预算等。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供应商评估与选择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对供应商进行资质、信誉、价格、服务等方面的评估，选择合适的供应商进行合作。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采购合同签订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与选定的供应商签订采购合同，明确双方的权利和义务，确保采购活动的合法性和规范性。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对采购的药品进行外观、包装、标签、说明书等方面的检查，确保药品质量符合要求。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583" r="175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药品验收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对验收合格的药品进行入库登记，记录药品的名称、规格、数量、生产厂家、生产日期、有效期等信息。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入库登记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458" r="1245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5000" r="150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根据药品的性质、作用、使用频率等因素，对库存药品进行分类管理，方便查找和取用。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库存分类管理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药品验收与入库流程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效期管理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对库存药品的效期进行跟踪管理，及时清理过期和近效期药品，确保用药安全。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定期盘点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定期对库存药品进行盘点，确保账物相符，及时发现和处理问题。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库存预警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设置库存预警机制，当库存量低于一定水平时自动提醒补货，避免药品短缺影响临床使用。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895" r="1689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库存盘点与效期管理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药品分类与储存要求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按剂型分类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根据药品的制剂形态，将药品分为片剂、胶囊剂、注射剂、外用剂等。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按管理要求分类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根据药品的特殊性、危险性以及国家相关法规，将药品分为处方药、非处方药、特殊管理药品等。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按药理作用分类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根据药品对机体的作用部位和机制，将药品分为抗生素、抗病毒药、抗真菌药、抗寄生虫药等。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药品分类方法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870" b="16870"/>
          <a:stretch>
            <a:fillRect/>
          </a:stretch>
        </p:blipFill>
        <p:spPr>
          <a:xfrm>
            <a:off x="705128" y="1258733"/>
            <a:ext cx="5140490" cy="5140491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适用于一般药品，储存温度通常控制在0-30℃，相对湿度应保持在45%-75%之间。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常温储存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适用于部分抗生素、生物制品等，储存温度通常控制在2-10℃之间。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阴凉储存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适用于某些特殊药品，如胰岛素、疫苗等，储存温度通常控制在2-8℃之间。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冷藏储存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不同类别药品储存条件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751" r="257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应单独存放于易燃易爆品专库，远离火源和热源，保持通风良好。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易燃易爆药品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应存放于耐腐蚀的容器中，避免与金属接触，防止泄漏和污染环境。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腐蚀性药品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应专柜加锁存放，专人负责管理，建立严格的领取和使用登记制度。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毒性药品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应按国家相关法规进行严格管理，实行“五专”制度（专人负责、专柜加锁、专用账册、专用处方、专册登记）。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麻醉药品和精神药品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特殊药品储存注意事项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用药指导原则及技巧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https://d.book118.com/876231222003010034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2024-09-02T23:04:23.004</cp:lastPrinted>
  <dcterms:created xsi:type="dcterms:W3CDTF">2024-09-02T15:04:23Z</dcterms:created>
  <dcterms:modified xsi:type="dcterms:W3CDTF">2024-09-02T15:04:25Z</dcterms:modified>
</cp:coreProperties>
</file>