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C4EA9-F350-46DB-973B-F0EB3ABC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4226D-15B8-4076-9DC4-848DA1072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5E68A-42EF-4878-87D8-24B40D260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31D95-017E-4521-886B-E72EF4E96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C2991-0442-4E62-A00C-F39922E8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331B4-8F93-4CD8-A276-E16CAE94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911A7-AB56-4D66-89D1-48DA2E9F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DE5FE-5A22-4F91-8151-8D7490897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735FB-7E42-4408-9988-CF19CF04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C0B28-9CCD-446F-91D4-9967D65DD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C4F65-9682-40AC-AE0E-B290B34E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2001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介入治疗护理PPT课件\n## 1.介入治疗护理的基本概念与概述\n### 1.1介入治疗的发展历程及分类\n### 1.2介入治疗护理的重要性及作用\n### 1.3介入治疗护理的工作范围与职责\n## 2.介入治疗护理的术前准备\n### 2.1患者评估与术前教育\n### 2.2器械与物品准备\n### 2.3手术室的布局与环境要求\n## 3.介入治疗术中的护理配合\n### 3.1术中患者监测与护理\n### 3.2器械与物品管理\n### 3.3紧急情况处理与团队协作\n## 4.介入治疗术后的护理\n### 4.1术后患者观察与护理\n### 4.2并发症的预防与护理\n### 4.3康复指导与健康教育\n## 5.介入治疗护理的质量控制与持续改进\n### 5.1护理质量评价标准与方法\n### 5.2护理质量持续改进措施\n### 5.3护理团队协作与沟通\n## 6.介入治疗护理的未来发展趋势\n### 6.1新技术与新方法的应用\n### 6.2护理人才培养与专业发展\n### 6.3护理信息化与智能化建设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介入治疗护理PPT课件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介入治疗护理的基本概念与概述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介入治疗的发展历程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的发展为介入治疗提供了基础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心血管介入治疗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肿瘤介入治疗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非血管介入治疗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不断发展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介入治疗的分类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血管介入治疗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：如心脏支架植入、脑血管造影等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非血管介入治疗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：如肿瘤消融、胆道支架植入等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神经介入治疗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：如神经血管造影、脑动脉瘤栓塞等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介入治疗的发展历程及分类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介入治疗护理的重要性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微创、高效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的治疗方法，护理工作对保证治疗效果至关重要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介入治疗过程中可能出现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，护理工作有助于及时发现和处理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介入治疗后患者需要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，护理工作有助于提高患者生活质量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介入治疗护理的作用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的全过程护理服务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为医生提供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，协助制定治疗方案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介入治疗护理的工作范围与职责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介入治疗护理的工作范围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术前评估与准备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术中配合与监测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术后护理与康复指导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介入治疗护理的职责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，缓解焦虑和紧张情绪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，满足生活需要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，及时发现并处理并发症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介入治疗护理的术前准备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患者评估与术前教育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，进行心理疏导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的原理、方法、效果及可能出现的并发症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，如空腹、禁食、停药等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，帮助患者树立信心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器械准备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等齐全、完好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消毒、灭菌各类器械，确保无菌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等手术所需物品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造影剂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等所需药品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，如心电监护仪、除颤仪、氧气瓶等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器械与物品准备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手术室的布局与环境要求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宽敞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污染区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，明确区域划分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空气流通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，确保空气质量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控制手术室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，满足手术要求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，避免干扰手术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介入治疗术中的护理配合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术中患者监测与护理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，注意有无出血、渗出等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根据手术进程，及时调整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灯光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穿手术衣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戴手套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，保持手术台整洁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手术所需物品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，确保手术顺利进行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器械管理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等按需传递，避免浪费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整洁，及时清理器械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物品管理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造影剂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等，避免污染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完好，备用状态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器械与物品管理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紧急情况处理与团队协作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紧急情况处理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如发现患者出现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，立即给予抗过敏治疗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如发现患者出现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等并发症，立即通知医生处理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与医生、技师等紧密配合，确保手术顺利进行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与手术室其他工作人员保持良好沟通，确保手术环境安全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https://d.book118.com/876232001141010050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介入治疗护理PPT课件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2024-09-16T00:06:49.203</cp:lastPrinted>
  <dcterms:created xsi:type="dcterms:W3CDTF">2024-09-15T16:06:49Z</dcterms:created>
  <dcterms:modified xsi:type="dcterms:W3CDTF">2024-09-15T16:06:51Z</dcterms:modified>
</cp:coreProperties>
</file>