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F2355-1557-493D-A4E9-5C80C9FED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4A2D5-091D-4E8B-BBE7-58EEC76CC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9EC3C-AF0C-43E6-B129-8AAAC98E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2A679-4CF4-4A97-B721-7ABADCD6F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C510B-6CFD-4968-88E3-77072DFA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325DA-8841-4B6F-92FB-F187F0034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A5168-C17D-4EF5-A74E-D829E071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D2C6C-47D7-427F-8273-6538D351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8888B-46A6-4AA1-849D-4A5052945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BFD78-35DD-49C9-924C-1EDBA4AE5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4A65E-3913-4E58-BAC2-1365A1A4D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20542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肺癌开胸术后护理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术后生活与康复指导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通过开胸手术，医生会切除肺部肿瘤以及可能受影响的周围组织。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切除肺部肿瘤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手术旨在减轻肺癌相关的症状，如咳嗽、呼吸困难等。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手术是治疗肺癌的重要手段之一，有助于提高患者的生存率。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关闭胸腔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手术完成后，医生会关闭胸腔，并进行必要的缝合。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为了确定肿瘤是否已经扩散，医生会清扫淋巴结。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切除肿瘤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医生会仔细切除肺部肿瘤以及可能受影响的周围组织。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患者通常在全身麻醉下进行手术。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开胸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医生会在患者胸部切开一个较大的切口，以便进入胸腔。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避免伤口感染，定期更换敷料。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留意伤口是否出现红肿、渗液等异常现象。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评估患者的疼痛程度，采取适当的止痛措施，如药物治疗、物理治疗等。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6" r="1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呼吸功能恢复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协助排痰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鼓励患者咳嗽、深呼吸，帮助排痰，保持呼吸道通畅。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根据需要给予氧气吸入，改善缺氧状况。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指导患者进行呼吸功能锻炼，促进肺扩张和功能恢复。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对患者进行营养评估，了解其营养需求。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评估营养状况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给予高蛋白、低脂肪、富含维生素和矿物质的食物，保持营养均衡。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合理饮食搭配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根据患者情况，适当调整饮食量和餐次，保证足够的能量摄入。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根据患者的身体状况和手术范围，制定个性化的康复计划，包括运动锻炼、物理治疗等。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鼓励患者在术后早期进行适当的活动，如床上翻身、坐起、下床行走等。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术后定期进行复查，评估患者的恢复情况，及时发现和处理任何并发症。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https://d.book118.com/876232054240010035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2024-09-06T01:28:53.723</cp:lastPrinted>
  <dcterms:created xsi:type="dcterms:W3CDTF">2024-09-05T17:28:53Z</dcterms:created>
  <dcterms:modified xsi:type="dcterms:W3CDTF">2024-09-05T17:28:55Z</dcterms:modified>
</cp:coreProperties>
</file>